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rts/chart2.xml" ContentType="application/vnd.openxmlformats-officedocument.drawingml.chart+xml"/>
  <Override PartName="/ppt/notesSlides/notesSlide14.xml" ContentType="application/vnd.openxmlformats-officedocument.presentationml.notesSlide+xml"/>
  <Override PartName="/ppt/charts/chart3.xml" ContentType="application/vnd.openxmlformats-officedocument.drawingml.chart+xml"/>
  <Override PartName="/ppt/notesSlides/notesSlide15.xml" ContentType="application/vnd.openxmlformats-officedocument.presentationml.notesSlide+xml"/>
  <Override PartName="/ppt/charts/chart4.xml" ContentType="application/vnd.openxmlformats-officedocument.drawingml.chart+xml"/>
  <Override PartName="/ppt/notesSlides/notesSlide16.xml" ContentType="application/vnd.openxmlformats-officedocument.presentationml.notesSlide+xml"/>
  <Override PartName="/ppt/charts/chart5.xml" ContentType="application/vnd.openxmlformats-officedocument.drawingml.chart+xml"/>
  <Override PartName="/ppt/notesSlides/notesSlide17.xml" ContentType="application/vnd.openxmlformats-officedocument.presentationml.notesSlide+xml"/>
  <Override PartName="/ppt/charts/chart6.xml" ContentType="application/vnd.openxmlformats-officedocument.drawingml.chart+xml"/>
  <Override PartName="/ppt/notesSlides/notesSlide18.xml" ContentType="application/vnd.openxmlformats-officedocument.presentationml.notesSlide+xml"/>
  <Override PartName="/ppt/charts/chart7.xml" ContentType="application/vnd.openxmlformats-officedocument.drawingml.chart+xml"/>
  <Override PartName="/ppt/charts/chart8.xml" ContentType="application/vnd.openxmlformats-officedocument.drawingml.chart+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rts/chart9.xml" ContentType="application/vnd.openxmlformats-officedocument.drawingml.chart+xml"/>
  <Override PartName="/ppt/charts/chart10.xml" ContentType="application/vnd.openxmlformats-officedocument.drawingml.chart+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rts/chart11.xml" ContentType="application/vnd.openxmlformats-officedocument.drawingml.chart+xml"/>
  <Override PartName="/ppt/charts/chart12.xml" ContentType="application/vnd.openxmlformats-officedocument.drawingml.chart+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48" r:id="rId1"/>
    <p:sldMasterId id="2147483705" r:id="rId2"/>
  </p:sldMasterIdLst>
  <p:notesMasterIdLst>
    <p:notesMasterId r:id="rId37"/>
  </p:notesMasterIdLst>
  <p:handoutMasterIdLst>
    <p:handoutMasterId r:id="rId38"/>
  </p:handoutMasterIdLst>
  <p:sldIdLst>
    <p:sldId id="328" r:id="rId3"/>
    <p:sldId id="308" r:id="rId4"/>
    <p:sldId id="265" r:id="rId5"/>
    <p:sldId id="266" r:id="rId6"/>
    <p:sldId id="267" r:id="rId7"/>
    <p:sldId id="269" r:id="rId8"/>
    <p:sldId id="316" r:id="rId9"/>
    <p:sldId id="298" r:id="rId10"/>
    <p:sldId id="271" r:id="rId11"/>
    <p:sldId id="299" r:id="rId12"/>
    <p:sldId id="300" r:id="rId13"/>
    <p:sldId id="272" r:id="rId14"/>
    <p:sldId id="327" r:id="rId15"/>
    <p:sldId id="312" r:id="rId16"/>
    <p:sldId id="315" r:id="rId17"/>
    <p:sldId id="313" r:id="rId18"/>
    <p:sldId id="314" r:id="rId19"/>
    <p:sldId id="278" r:id="rId20"/>
    <p:sldId id="291" r:id="rId21"/>
    <p:sldId id="292" r:id="rId22"/>
    <p:sldId id="279" r:id="rId23"/>
    <p:sldId id="338" r:id="rId24"/>
    <p:sldId id="339" r:id="rId25"/>
    <p:sldId id="342" r:id="rId26"/>
    <p:sldId id="340" r:id="rId27"/>
    <p:sldId id="341" r:id="rId28"/>
    <p:sldId id="324" r:id="rId29"/>
    <p:sldId id="329" r:id="rId30"/>
    <p:sldId id="330" r:id="rId31"/>
    <p:sldId id="331" r:id="rId32"/>
    <p:sldId id="332" r:id="rId33"/>
    <p:sldId id="333" r:id="rId34"/>
    <p:sldId id="334" r:id="rId35"/>
    <p:sldId id="310" r:id="rId36"/>
  </p:sldIdLst>
  <p:sldSz cx="12192000" cy="6858000"/>
  <p:notesSz cx="6797675" cy="9926638"/>
  <p:defaultTextStyle>
    <a:defPPr>
      <a:defRPr lang="en-GB"/>
    </a:defPPr>
    <a:lvl1pPr algn="l" rtl="0" eaLnBrk="0" fontAlgn="base" hangingPunct="0">
      <a:spcBef>
        <a:spcPct val="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Arial" panose="020B0604020202020204" pitchFamily="34" charset="0"/>
        <a:ea typeface="+mn-ea"/>
        <a:cs typeface="+mn-cs"/>
      </a:defRPr>
    </a:lvl6pPr>
    <a:lvl7pPr marL="2743200" algn="l" defTabSz="914400" rtl="0" eaLnBrk="1" latinLnBrk="0" hangingPunct="1">
      <a:defRPr sz="1200" kern="1200">
        <a:solidFill>
          <a:schemeClr val="tx1"/>
        </a:solidFill>
        <a:latin typeface="Arial" panose="020B0604020202020204" pitchFamily="34" charset="0"/>
        <a:ea typeface="+mn-ea"/>
        <a:cs typeface="+mn-cs"/>
      </a:defRPr>
    </a:lvl7pPr>
    <a:lvl8pPr marL="3200400" algn="l" defTabSz="914400" rtl="0" eaLnBrk="1" latinLnBrk="0" hangingPunct="1">
      <a:defRPr sz="1200" kern="1200">
        <a:solidFill>
          <a:schemeClr val="tx1"/>
        </a:solidFill>
        <a:latin typeface="Arial" panose="020B0604020202020204" pitchFamily="34" charset="0"/>
        <a:ea typeface="+mn-ea"/>
        <a:cs typeface="+mn-cs"/>
      </a:defRPr>
    </a:lvl8pPr>
    <a:lvl9pPr marL="3657600" algn="l" defTabSz="914400" rtl="0" eaLnBrk="1" latinLnBrk="0" hangingPunct="1">
      <a:defRPr sz="1200"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102">
          <p15:clr>
            <a:srgbClr val="A4A3A4"/>
          </p15:clr>
        </p15:guide>
        <p15:guide id="2" orient="horz" pos="4219">
          <p15:clr>
            <a:srgbClr val="A4A3A4"/>
          </p15:clr>
        </p15:guide>
        <p15:guide id="3" orient="horz" pos="1054">
          <p15:clr>
            <a:srgbClr val="A4A3A4"/>
          </p15:clr>
        </p15:guide>
        <p15:guide id="4" orient="horz" pos="1162">
          <p15:clr>
            <a:srgbClr val="A4A3A4"/>
          </p15:clr>
        </p15:guide>
        <p15:guide id="5" orient="horz" pos="3272">
          <p15:clr>
            <a:srgbClr val="A4A3A4"/>
          </p15:clr>
        </p15:guide>
        <p15:guide id="6" orient="horz" pos="3163">
          <p15:clr>
            <a:srgbClr val="A4A3A4"/>
          </p15:clr>
        </p15:guide>
        <p15:guide id="7" orient="horz" pos="2217">
          <p15:clr>
            <a:srgbClr val="A4A3A4"/>
          </p15:clr>
        </p15:guide>
        <p15:guide id="8" orient="horz" pos="2103">
          <p15:clr>
            <a:srgbClr val="A4A3A4"/>
          </p15:clr>
        </p15:guide>
        <p15:guide id="9" pos="151">
          <p15:clr>
            <a:srgbClr val="A4A3A4"/>
          </p15:clr>
        </p15:guide>
        <p15:guide id="10" pos="7545">
          <p15:clr>
            <a:srgbClr val="A4A3A4"/>
          </p15:clr>
        </p15:guide>
        <p15:guide id="11" pos="5799">
          <p15:clr>
            <a:srgbClr val="A4A3A4"/>
          </p15:clr>
        </p15:guide>
        <p15:guide id="12" pos="5663">
          <p15:clr>
            <a:srgbClr val="A4A3A4"/>
          </p15:clr>
        </p15:guide>
        <p15:guide id="13" pos="1883">
          <p15:clr>
            <a:srgbClr val="A4A3A4"/>
          </p15:clr>
        </p15:guide>
        <p15:guide id="14" pos="2025">
          <p15:clr>
            <a:srgbClr val="A4A3A4"/>
          </p15:clr>
        </p15:guide>
        <p15:guide id="15" pos="3780">
          <p15:clr>
            <a:srgbClr val="A4A3A4"/>
          </p15:clr>
        </p15:guide>
        <p15:guide id="16" pos="3908">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8172F"/>
    <a:srgbClr val="FED100"/>
    <a:srgbClr val="404040"/>
    <a:srgbClr val="E2E2E2"/>
    <a:srgbClr val="E98300"/>
    <a:srgbClr val="808080"/>
    <a:srgbClr val="C0C0C0"/>
    <a:srgbClr val="59637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1" autoAdjust="0"/>
    <p:restoredTop sz="95400" autoAdjust="0"/>
  </p:normalViewPr>
  <p:slideViewPr>
    <p:cSldViewPr>
      <p:cViewPr>
        <p:scale>
          <a:sx n="103" d="100"/>
          <a:sy n="103" d="100"/>
        </p:scale>
        <p:origin x="72" y="264"/>
      </p:cViewPr>
      <p:guideLst>
        <p:guide orient="horz" pos="102"/>
        <p:guide orient="horz" pos="4219"/>
        <p:guide orient="horz" pos="1054"/>
        <p:guide orient="horz" pos="1162"/>
        <p:guide orient="horz" pos="3272"/>
        <p:guide orient="horz" pos="3163"/>
        <p:guide orient="horz" pos="2217"/>
        <p:guide orient="horz" pos="2103"/>
        <p:guide pos="151"/>
        <p:guide pos="7545"/>
        <p:guide pos="5799"/>
        <p:guide pos="5663"/>
        <p:guide pos="1883"/>
        <p:guide pos="2025"/>
        <p:guide pos="3780"/>
        <p:guide pos="3908"/>
      </p:guideLst>
    </p:cSldViewPr>
  </p:slideViewPr>
  <p:notesTextViewPr>
    <p:cViewPr>
      <p:scale>
        <a:sx n="100" d="100"/>
        <a:sy n="100" d="100"/>
      </p:scale>
      <p:origin x="0" y="0"/>
    </p:cViewPr>
  </p:notesTextViewPr>
  <p:notesViewPr>
    <p:cSldViewPr>
      <p:cViewPr varScale="1">
        <p:scale>
          <a:sx n="85" d="100"/>
          <a:sy n="85" d="100"/>
        </p:scale>
        <p:origin x="3168"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Arbeitsblat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Arbeitsblat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Arbeitsblat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Arbeitsblat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Arbeitsblat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Arbeitsblat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Arbeitsblat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Arbeitsblat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Arbeitsblat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Arbeitsblat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Arbeitsblat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Arbeitsblatt12.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47305389221557"/>
          <c:y val="1.7667844522968199E-2"/>
          <c:w val="0.82634730538922152"/>
          <c:h val="0.97526501766784457"/>
        </c:manualLayout>
      </c:layout>
      <c:doughnutChart>
        <c:varyColors val="1"/>
        <c:ser>
          <c:idx val="0"/>
          <c:order val="0"/>
          <c:tx>
            <c:strRef>
              <c:f>Sheet1!$B$1</c:f>
              <c:strCache>
                <c:ptCount val="1"/>
                <c:pt idx="0">
                  <c:v>Satas</c:v>
                </c:pt>
              </c:strCache>
            </c:strRef>
          </c:tx>
          <c:spPr>
            <a:solidFill>
              <a:srgbClr val="000000"/>
            </a:solidFill>
            <a:ln w="29171">
              <a:solidFill>
                <a:srgbClr val="FFFFFF"/>
              </a:solidFill>
              <a:prstDash val="solid"/>
            </a:ln>
          </c:spPr>
          <c:dPt>
            <c:idx val="0"/>
            <c:bubble3D val="0"/>
          </c:dPt>
          <c:dPt>
            <c:idx val="1"/>
            <c:bubble3D val="0"/>
            <c:spPr>
              <a:solidFill>
                <a:srgbClr val="D1172F"/>
              </a:solidFill>
              <a:ln w="29171">
                <a:solidFill>
                  <a:srgbClr val="FFFFFF"/>
                </a:solidFill>
                <a:prstDash val="solid"/>
              </a:ln>
            </c:spPr>
          </c:dPt>
          <c:dPt>
            <c:idx val="2"/>
            <c:bubble3D val="0"/>
            <c:spPr>
              <a:solidFill>
                <a:srgbClr val="C0C0C0"/>
              </a:solidFill>
              <a:ln w="29171">
                <a:solidFill>
                  <a:srgbClr val="FFFFFF"/>
                </a:solidFill>
                <a:prstDash val="solid"/>
              </a:ln>
            </c:spPr>
          </c:dPt>
          <c:dPt>
            <c:idx val="3"/>
            <c:bubble3D val="0"/>
            <c:spPr>
              <a:solidFill>
                <a:srgbClr val="808080"/>
              </a:solidFill>
              <a:ln w="29171">
                <a:solidFill>
                  <a:srgbClr val="FFFFFF"/>
                </a:solidFill>
                <a:prstDash val="solid"/>
              </a:ln>
            </c:spPr>
          </c:dPt>
          <c:dPt>
            <c:idx val="4"/>
            <c:bubble3D val="0"/>
            <c:spPr>
              <a:solidFill>
                <a:srgbClr val="E98300"/>
              </a:solidFill>
              <a:ln w="29171">
                <a:solidFill>
                  <a:srgbClr val="FFFFFF"/>
                </a:solidFill>
                <a:prstDash val="solid"/>
              </a:ln>
            </c:spPr>
          </c:dPt>
          <c:dPt>
            <c:idx val="5"/>
            <c:bubble3D val="0"/>
            <c:spPr>
              <a:solidFill>
                <a:srgbClr val="E2E2E2"/>
              </a:solidFill>
              <a:ln w="29171">
                <a:solidFill>
                  <a:srgbClr val="FFFFFF"/>
                </a:solidFill>
                <a:prstDash val="solid"/>
              </a:ln>
            </c:spPr>
          </c:dPt>
          <c:dLbls>
            <c:dLbl>
              <c:idx val="0"/>
              <c:spPr>
                <a:noFill/>
                <a:ln w="19447">
                  <a:noFill/>
                </a:ln>
              </c:spPr>
              <c:txPr>
                <a:bodyPr/>
                <a:lstStyle/>
                <a:p>
                  <a:pPr>
                    <a:defRPr sz="919" b="1" i="0" u="none" strike="noStrike" baseline="0">
                      <a:solidFill>
                        <a:srgbClr val="FFFFFF"/>
                      </a:solidFill>
                      <a:latin typeface="Arial"/>
                      <a:ea typeface="Arial"/>
                      <a:cs typeface="Arial"/>
                    </a:defRPr>
                  </a:pPr>
                  <a:endParaRPr lang="de-DE"/>
                </a:p>
              </c:txPr>
              <c:showLegendKey val="0"/>
              <c:showVal val="1"/>
              <c:showCatName val="0"/>
              <c:showSerName val="0"/>
              <c:showPercent val="0"/>
              <c:showBubbleSize val="0"/>
            </c:dLbl>
            <c:dLbl>
              <c:idx val="1"/>
              <c:spPr>
                <a:noFill/>
                <a:ln w="19447">
                  <a:noFill/>
                </a:ln>
              </c:spPr>
              <c:txPr>
                <a:bodyPr/>
                <a:lstStyle/>
                <a:p>
                  <a:pPr>
                    <a:defRPr sz="919" b="1" i="0" u="none" strike="noStrike" baseline="0">
                      <a:solidFill>
                        <a:srgbClr val="FFFFFF"/>
                      </a:solidFill>
                      <a:latin typeface="Arial"/>
                      <a:ea typeface="Arial"/>
                      <a:cs typeface="Arial"/>
                    </a:defRPr>
                  </a:pPr>
                  <a:endParaRPr lang="de-DE"/>
                </a:p>
              </c:txPr>
              <c:showLegendKey val="0"/>
              <c:showVal val="1"/>
              <c:showCatName val="0"/>
              <c:showSerName val="0"/>
              <c:showPercent val="0"/>
              <c:showBubbleSize val="0"/>
            </c:dLbl>
            <c:dLbl>
              <c:idx val="3"/>
              <c:spPr>
                <a:noFill/>
                <a:ln w="19447">
                  <a:noFill/>
                </a:ln>
              </c:spPr>
              <c:txPr>
                <a:bodyPr/>
                <a:lstStyle/>
                <a:p>
                  <a:pPr>
                    <a:defRPr sz="919" b="1" i="0" u="none" strike="noStrike" baseline="0">
                      <a:solidFill>
                        <a:srgbClr val="FFFFFF"/>
                      </a:solidFill>
                      <a:latin typeface="Arial"/>
                      <a:ea typeface="Arial"/>
                      <a:cs typeface="Arial"/>
                    </a:defRPr>
                  </a:pPr>
                  <a:endParaRPr lang="de-DE"/>
                </a:p>
              </c:txPr>
              <c:showLegendKey val="0"/>
              <c:showVal val="1"/>
              <c:showCatName val="0"/>
              <c:showSerName val="0"/>
              <c:showPercent val="0"/>
              <c:showBubbleSize val="0"/>
            </c:dLbl>
            <c:dLbl>
              <c:idx val="6"/>
              <c:spPr>
                <a:noFill/>
                <a:ln w="19447">
                  <a:noFill/>
                </a:ln>
              </c:spPr>
              <c:txPr>
                <a:bodyPr/>
                <a:lstStyle/>
                <a:p>
                  <a:pPr>
                    <a:defRPr sz="919" b="1" i="0" u="none" strike="noStrike" baseline="0">
                      <a:solidFill>
                        <a:srgbClr val="FFFFFF"/>
                      </a:solidFill>
                      <a:latin typeface="Arial"/>
                      <a:ea typeface="Arial"/>
                      <a:cs typeface="Arial"/>
                    </a:defRPr>
                  </a:pPr>
                  <a:endParaRPr lang="de-DE"/>
                </a:p>
              </c:txPr>
              <c:showLegendKey val="0"/>
              <c:showVal val="1"/>
              <c:showCatName val="0"/>
              <c:showSerName val="0"/>
              <c:showPercent val="0"/>
              <c:showBubbleSize val="0"/>
            </c:dLbl>
            <c:spPr>
              <a:noFill/>
              <a:ln w="19447">
                <a:noFill/>
              </a:ln>
            </c:spPr>
            <c:txPr>
              <a:bodyPr wrap="square" lIns="38100" tIns="19050" rIns="38100" bIns="19050" anchor="ctr">
                <a:spAutoFit/>
              </a:bodyPr>
              <a:lstStyle/>
              <a:p>
                <a:pPr>
                  <a:defRPr sz="919"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showLeaderLines val="0"/>
            <c:extLst>
              <c:ext xmlns:c15="http://schemas.microsoft.com/office/drawing/2012/chart" uri="{CE6537A1-D6FC-4f65-9D91-7224C49458BB}"/>
            </c:extLst>
          </c:dLbls>
          <c:cat>
            <c:strRef>
              <c:f>Sheet1!$A$2:$A$9</c:f>
              <c:strCache>
                <c:ptCount val="6"/>
                <c:pt idx="0">
                  <c:v>Curabitur</c:v>
                </c:pt>
                <c:pt idx="1">
                  <c:v>Vehicular</c:v>
                </c:pt>
                <c:pt idx="2">
                  <c:v>Danibus</c:v>
                </c:pt>
                <c:pt idx="3">
                  <c:v>Kundwert</c:v>
                </c:pt>
                <c:pt idx="4">
                  <c:v>Cursus</c:v>
                </c:pt>
                <c:pt idx="5">
                  <c:v>Quisque</c:v>
                </c:pt>
              </c:strCache>
            </c:strRef>
          </c:cat>
          <c:val>
            <c:numRef>
              <c:f>Sheet1!$B$2:$B$9</c:f>
              <c:numCache>
                <c:formatCode>General</c:formatCode>
                <c:ptCount val="6"/>
                <c:pt idx="0">
                  <c:v>10</c:v>
                </c:pt>
                <c:pt idx="1">
                  <c:v>12</c:v>
                </c:pt>
                <c:pt idx="2">
                  <c:v>10</c:v>
                </c:pt>
                <c:pt idx="3">
                  <c:v>50</c:v>
                </c:pt>
                <c:pt idx="4">
                  <c:v>20</c:v>
                </c:pt>
                <c:pt idx="5">
                  <c:v>10</c:v>
                </c:pt>
              </c:numCache>
            </c:numRef>
          </c:val>
        </c:ser>
        <c:dLbls>
          <c:showLegendKey val="0"/>
          <c:showVal val="1"/>
          <c:showCatName val="0"/>
          <c:showSerName val="0"/>
          <c:showPercent val="0"/>
          <c:showBubbleSize val="0"/>
          <c:showLeaderLines val="0"/>
        </c:dLbls>
        <c:firstSliceAng val="0"/>
        <c:holeSize val="50"/>
      </c:doughnutChart>
      <c:spPr>
        <a:noFill/>
        <a:ln w="19447">
          <a:noFill/>
        </a:ln>
      </c:spPr>
    </c:plotArea>
    <c:plotVisOnly val="1"/>
    <c:dispBlanksAs val="zero"/>
    <c:showDLblsOverMax val="0"/>
  </c:chart>
  <c:spPr>
    <a:noFill/>
    <a:ln>
      <a:noFill/>
    </a:ln>
  </c:spPr>
  <c:txPr>
    <a:bodyPr/>
    <a:lstStyle/>
    <a:p>
      <a:pPr>
        <a:defRPr sz="861" b="1" i="0" u="none" strike="noStrike" baseline="0">
          <a:solidFill>
            <a:srgbClr val="000000"/>
          </a:solidFill>
          <a:latin typeface="Arial"/>
          <a:ea typeface="Arial"/>
          <a:cs typeface="Arial"/>
        </a:defRPr>
      </a:pPr>
      <a:endParaRPr lang="de-DE"/>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2357274401473294"/>
          <c:y val="5.7142857142857143E-3"/>
          <c:w val="0.52486187845303867"/>
          <c:h val="0.81428571428571428"/>
        </c:manualLayout>
      </c:layout>
      <c:doughnutChart>
        <c:varyColors val="1"/>
        <c:ser>
          <c:idx val="0"/>
          <c:order val="0"/>
          <c:tx>
            <c:strRef>
              <c:f>Sheet1!$B$1</c:f>
              <c:strCache>
                <c:ptCount val="1"/>
                <c:pt idx="0">
                  <c:v>Satas</c:v>
                </c:pt>
              </c:strCache>
            </c:strRef>
          </c:tx>
          <c:spPr>
            <a:solidFill>
              <a:srgbClr val="000000"/>
            </a:solidFill>
            <a:ln w="47467">
              <a:solidFill>
                <a:srgbClr val="FFFFFF"/>
              </a:solidFill>
              <a:prstDash val="solid"/>
            </a:ln>
          </c:spPr>
          <c:dPt>
            <c:idx val="0"/>
            <c:bubble3D val="0"/>
          </c:dPt>
          <c:dPt>
            <c:idx val="1"/>
            <c:bubble3D val="0"/>
            <c:spPr>
              <a:solidFill>
                <a:srgbClr val="D1172F"/>
              </a:solidFill>
              <a:ln w="47467">
                <a:solidFill>
                  <a:srgbClr val="FFFFFF"/>
                </a:solidFill>
                <a:prstDash val="solid"/>
              </a:ln>
            </c:spPr>
          </c:dPt>
          <c:dPt>
            <c:idx val="2"/>
            <c:bubble3D val="0"/>
            <c:spPr>
              <a:solidFill>
                <a:srgbClr val="C0C0C0"/>
              </a:solidFill>
              <a:ln w="47467">
                <a:solidFill>
                  <a:srgbClr val="FFFFFF"/>
                </a:solidFill>
                <a:prstDash val="solid"/>
              </a:ln>
            </c:spPr>
          </c:dPt>
          <c:dPt>
            <c:idx val="3"/>
            <c:bubble3D val="0"/>
            <c:spPr>
              <a:solidFill>
                <a:srgbClr val="808080"/>
              </a:solidFill>
              <a:ln w="47467">
                <a:solidFill>
                  <a:srgbClr val="FFFFFF"/>
                </a:solidFill>
                <a:prstDash val="solid"/>
              </a:ln>
            </c:spPr>
          </c:dPt>
          <c:dPt>
            <c:idx val="4"/>
            <c:bubble3D val="0"/>
            <c:spPr>
              <a:solidFill>
                <a:srgbClr val="E98300"/>
              </a:solidFill>
              <a:ln w="47467">
                <a:solidFill>
                  <a:srgbClr val="FFFFFF"/>
                </a:solidFill>
                <a:prstDash val="solid"/>
              </a:ln>
            </c:spPr>
          </c:dPt>
          <c:dPt>
            <c:idx val="5"/>
            <c:bubble3D val="0"/>
            <c:spPr>
              <a:solidFill>
                <a:srgbClr val="E2E2E2"/>
              </a:solidFill>
              <a:ln w="47467">
                <a:solidFill>
                  <a:srgbClr val="FFFFFF"/>
                </a:solidFill>
                <a:prstDash val="solid"/>
              </a:ln>
            </c:spPr>
          </c:dPt>
          <c:dLbls>
            <c:dLbl>
              <c:idx val="0"/>
              <c:spPr>
                <a:noFill/>
                <a:ln w="31645">
                  <a:noFill/>
                </a:ln>
              </c:spPr>
              <c:txPr>
                <a:bodyPr/>
                <a:lstStyle/>
                <a:p>
                  <a:pPr>
                    <a:defRPr sz="1495" b="1" i="0" u="none" strike="noStrike" baseline="0">
                      <a:solidFill>
                        <a:srgbClr val="FFFFFF"/>
                      </a:solidFill>
                      <a:latin typeface="Arial"/>
                      <a:ea typeface="Arial"/>
                      <a:cs typeface="Arial"/>
                    </a:defRPr>
                  </a:pPr>
                  <a:endParaRPr lang="de-DE"/>
                </a:p>
              </c:txPr>
              <c:showLegendKey val="0"/>
              <c:showVal val="1"/>
              <c:showCatName val="0"/>
              <c:showSerName val="0"/>
              <c:showPercent val="0"/>
              <c:showBubbleSize val="0"/>
            </c:dLbl>
            <c:dLbl>
              <c:idx val="3"/>
              <c:spPr>
                <a:noFill/>
                <a:ln w="31645">
                  <a:noFill/>
                </a:ln>
              </c:spPr>
              <c:txPr>
                <a:bodyPr/>
                <a:lstStyle/>
                <a:p>
                  <a:pPr>
                    <a:defRPr sz="1495" b="1" i="0" u="none" strike="noStrike" baseline="0">
                      <a:solidFill>
                        <a:srgbClr val="FFFFFF"/>
                      </a:solidFill>
                      <a:latin typeface="Arial"/>
                      <a:ea typeface="Arial"/>
                      <a:cs typeface="Arial"/>
                    </a:defRPr>
                  </a:pPr>
                  <a:endParaRPr lang="de-DE"/>
                </a:p>
              </c:txPr>
              <c:showLegendKey val="0"/>
              <c:showVal val="1"/>
              <c:showCatName val="0"/>
              <c:showSerName val="0"/>
              <c:showPercent val="0"/>
              <c:showBubbleSize val="0"/>
            </c:dLbl>
            <c:spPr>
              <a:noFill/>
              <a:ln w="31645">
                <a:noFill/>
              </a:ln>
            </c:spPr>
            <c:txPr>
              <a:bodyPr wrap="square" lIns="38100" tIns="19050" rIns="38100" bIns="19050" anchor="ctr">
                <a:spAutoFit/>
              </a:bodyPr>
              <a:lstStyle/>
              <a:p>
                <a:pPr>
                  <a:defRPr sz="1495"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showLeaderLines val="0"/>
            <c:extLst>
              <c:ext xmlns:c15="http://schemas.microsoft.com/office/drawing/2012/chart" uri="{CE6537A1-D6FC-4f65-9D91-7224C49458BB}"/>
            </c:extLst>
          </c:dLbls>
          <c:cat>
            <c:strRef>
              <c:f>Sheet1!$A$2:$A$9</c:f>
              <c:strCache>
                <c:ptCount val="6"/>
                <c:pt idx="0">
                  <c:v>Curabitur</c:v>
                </c:pt>
                <c:pt idx="1">
                  <c:v>Vehicular</c:v>
                </c:pt>
                <c:pt idx="2">
                  <c:v>Danibus</c:v>
                </c:pt>
                <c:pt idx="3">
                  <c:v>Kundwert</c:v>
                </c:pt>
                <c:pt idx="4">
                  <c:v>Cursus</c:v>
                </c:pt>
                <c:pt idx="5">
                  <c:v>Quisque</c:v>
                </c:pt>
              </c:strCache>
            </c:strRef>
          </c:cat>
          <c:val>
            <c:numRef>
              <c:f>Sheet1!$B$2:$B$9</c:f>
              <c:numCache>
                <c:formatCode>General</c:formatCode>
                <c:ptCount val="6"/>
                <c:pt idx="0">
                  <c:v>10</c:v>
                </c:pt>
                <c:pt idx="1">
                  <c:v>12</c:v>
                </c:pt>
                <c:pt idx="2">
                  <c:v>20</c:v>
                </c:pt>
                <c:pt idx="3">
                  <c:v>30</c:v>
                </c:pt>
                <c:pt idx="4">
                  <c:v>20</c:v>
                </c:pt>
                <c:pt idx="5">
                  <c:v>10</c:v>
                </c:pt>
              </c:numCache>
            </c:numRef>
          </c:val>
        </c:ser>
        <c:dLbls>
          <c:showLegendKey val="0"/>
          <c:showVal val="1"/>
          <c:showCatName val="0"/>
          <c:showSerName val="0"/>
          <c:showPercent val="0"/>
          <c:showBubbleSize val="0"/>
          <c:showLeaderLines val="0"/>
        </c:dLbls>
        <c:firstSliceAng val="0"/>
        <c:holeSize val="50"/>
      </c:doughnutChart>
      <c:spPr>
        <a:noFill/>
        <a:ln w="31645">
          <a:noFill/>
        </a:ln>
      </c:spPr>
    </c:plotArea>
    <c:legend>
      <c:legendPos val="l"/>
      <c:layout>
        <c:manualLayout>
          <c:xMode val="edge"/>
          <c:yMode val="edge"/>
          <c:x val="0.13812154696132597"/>
          <c:y val="8.2857142857142851E-2"/>
          <c:w val="0.1694290976058932"/>
          <c:h val="0.65142857142857147"/>
        </c:manualLayout>
      </c:layout>
      <c:overlay val="0"/>
      <c:spPr>
        <a:noFill/>
        <a:ln w="31645">
          <a:noFill/>
        </a:ln>
      </c:spPr>
      <c:txPr>
        <a:bodyPr/>
        <a:lstStyle/>
        <a:p>
          <a:pPr>
            <a:defRPr sz="1370" b="0" i="0" u="none" strike="noStrike" baseline="0">
              <a:solidFill>
                <a:srgbClr val="000000"/>
              </a:solidFill>
              <a:latin typeface="Arial"/>
              <a:ea typeface="Arial"/>
              <a:cs typeface="Arial"/>
            </a:defRPr>
          </a:pPr>
          <a:endParaRPr lang="de-DE"/>
        </a:p>
      </c:txPr>
    </c:legend>
    <c:plotVisOnly val="1"/>
    <c:dispBlanksAs val="zero"/>
    <c:showDLblsOverMax val="0"/>
  </c:chart>
  <c:spPr>
    <a:noFill/>
    <a:ln>
      <a:noFill/>
    </a:ln>
  </c:spPr>
  <c:txPr>
    <a:bodyPr/>
    <a:lstStyle/>
    <a:p>
      <a:pPr>
        <a:defRPr sz="2305" b="1" i="0" u="none" strike="noStrike" baseline="0">
          <a:solidFill>
            <a:srgbClr val="000000"/>
          </a:solidFill>
          <a:latin typeface="Arial"/>
          <a:ea typeface="Arial"/>
          <a:cs typeface="Arial"/>
        </a:defRPr>
      </a:pPr>
      <a:endParaRPr lang="de-DE"/>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2322946175637391E-2"/>
          <c:y val="6.0096153846153848E-2"/>
          <c:w val="0.75920679886685549"/>
          <c:h val="0.82932692307692313"/>
        </c:manualLayout>
      </c:layout>
      <c:barChart>
        <c:barDir val="col"/>
        <c:grouping val="clustered"/>
        <c:varyColors val="0"/>
        <c:ser>
          <c:idx val="0"/>
          <c:order val="0"/>
          <c:tx>
            <c:strRef>
              <c:f>Sheet1!$A$2</c:f>
              <c:strCache>
                <c:ptCount val="1"/>
                <c:pt idx="0">
                  <c:v>Nurum</c:v>
                </c:pt>
              </c:strCache>
            </c:strRef>
          </c:tx>
          <c:spPr>
            <a:solidFill>
              <a:srgbClr val="000000"/>
            </a:solidFill>
            <a:ln w="38101">
              <a:solidFill>
                <a:srgbClr val="FFFFFF"/>
              </a:solidFill>
              <a:prstDash val="solid"/>
            </a:ln>
          </c:spPr>
          <c:invertIfNegative val="0"/>
          <c:cat>
            <c:numRef>
              <c:f>Sheet1!$B$1:$E$1</c:f>
              <c:numCache>
                <c:formatCode>General</c:formatCode>
                <c:ptCount val="4"/>
                <c:pt idx="0">
                  <c:v>2004</c:v>
                </c:pt>
                <c:pt idx="1">
                  <c:v>2005</c:v>
                </c:pt>
                <c:pt idx="2">
                  <c:v>2006</c:v>
                </c:pt>
                <c:pt idx="3">
                  <c:v>2007</c:v>
                </c:pt>
              </c:numCache>
            </c:numRef>
          </c:cat>
          <c:val>
            <c:numRef>
              <c:f>Sheet1!$B$2:$E$2</c:f>
              <c:numCache>
                <c:formatCode>General</c:formatCode>
                <c:ptCount val="4"/>
                <c:pt idx="0">
                  <c:v>55</c:v>
                </c:pt>
                <c:pt idx="1">
                  <c:v>66</c:v>
                </c:pt>
                <c:pt idx="2">
                  <c:v>40</c:v>
                </c:pt>
                <c:pt idx="3">
                  <c:v>69</c:v>
                </c:pt>
              </c:numCache>
            </c:numRef>
          </c:val>
        </c:ser>
        <c:ser>
          <c:idx val="1"/>
          <c:order val="1"/>
          <c:tx>
            <c:strRef>
              <c:f>Sheet1!$A$3</c:f>
              <c:strCache>
                <c:ptCount val="1"/>
                <c:pt idx="0">
                  <c:v>Turum</c:v>
                </c:pt>
              </c:strCache>
            </c:strRef>
          </c:tx>
          <c:spPr>
            <a:solidFill>
              <a:srgbClr val="D1172F"/>
            </a:solidFill>
            <a:ln w="38101">
              <a:solidFill>
                <a:srgbClr val="FFFFFF"/>
              </a:solidFill>
              <a:prstDash val="solid"/>
            </a:ln>
          </c:spPr>
          <c:invertIfNegative val="0"/>
          <c:cat>
            <c:numRef>
              <c:f>Sheet1!$B$1:$E$1</c:f>
              <c:numCache>
                <c:formatCode>General</c:formatCode>
                <c:ptCount val="4"/>
                <c:pt idx="0">
                  <c:v>2004</c:v>
                </c:pt>
                <c:pt idx="1">
                  <c:v>2005</c:v>
                </c:pt>
                <c:pt idx="2">
                  <c:v>2006</c:v>
                </c:pt>
                <c:pt idx="3">
                  <c:v>2007</c:v>
                </c:pt>
              </c:numCache>
            </c:numRef>
          </c:cat>
          <c:val>
            <c:numRef>
              <c:f>Sheet1!$B$3:$E$3</c:f>
              <c:numCache>
                <c:formatCode>General</c:formatCode>
                <c:ptCount val="4"/>
                <c:pt idx="0">
                  <c:v>58</c:v>
                </c:pt>
                <c:pt idx="1">
                  <c:v>50</c:v>
                </c:pt>
                <c:pt idx="2">
                  <c:v>78</c:v>
                </c:pt>
                <c:pt idx="3">
                  <c:v>78</c:v>
                </c:pt>
              </c:numCache>
            </c:numRef>
          </c:val>
        </c:ser>
        <c:ser>
          <c:idx val="2"/>
          <c:order val="2"/>
          <c:tx>
            <c:strRef>
              <c:f>Sheet1!$A$4</c:f>
              <c:strCache>
                <c:ptCount val="1"/>
                <c:pt idx="0">
                  <c:v>Furum</c:v>
                </c:pt>
              </c:strCache>
            </c:strRef>
          </c:tx>
          <c:spPr>
            <a:solidFill>
              <a:srgbClr val="C0C0C0"/>
            </a:solidFill>
            <a:ln w="38101">
              <a:solidFill>
                <a:srgbClr val="FFFFFF"/>
              </a:solidFill>
              <a:prstDash val="solid"/>
            </a:ln>
          </c:spPr>
          <c:invertIfNegative val="0"/>
          <c:cat>
            <c:numRef>
              <c:f>Sheet1!$B$1:$E$1</c:f>
              <c:numCache>
                <c:formatCode>General</c:formatCode>
                <c:ptCount val="4"/>
                <c:pt idx="0">
                  <c:v>2004</c:v>
                </c:pt>
                <c:pt idx="1">
                  <c:v>2005</c:v>
                </c:pt>
                <c:pt idx="2">
                  <c:v>2006</c:v>
                </c:pt>
                <c:pt idx="3">
                  <c:v>2007</c:v>
                </c:pt>
              </c:numCache>
            </c:numRef>
          </c:cat>
          <c:val>
            <c:numRef>
              <c:f>Sheet1!$B$4:$E$4</c:f>
              <c:numCache>
                <c:formatCode>General</c:formatCode>
                <c:ptCount val="4"/>
                <c:pt idx="0">
                  <c:v>54</c:v>
                </c:pt>
                <c:pt idx="1">
                  <c:v>60</c:v>
                </c:pt>
                <c:pt idx="2">
                  <c:v>60</c:v>
                </c:pt>
                <c:pt idx="3">
                  <c:v>70</c:v>
                </c:pt>
              </c:numCache>
            </c:numRef>
          </c:val>
        </c:ser>
        <c:ser>
          <c:idx val="3"/>
          <c:order val="3"/>
          <c:tx>
            <c:strRef>
              <c:f>Sheet1!$A$5</c:f>
              <c:strCache>
                <c:ptCount val="1"/>
                <c:pt idx="0">
                  <c:v>Kurum</c:v>
                </c:pt>
              </c:strCache>
            </c:strRef>
          </c:tx>
          <c:spPr>
            <a:solidFill>
              <a:srgbClr val="808080"/>
            </a:solidFill>
            <a:ln w="38101">
              <a:solidFill>
                <a:srgbClr val="FFFFFF"/>
              </a:solidFill>
              <a:prstDash val="solid"/>
            </a:ln>
          </c:spPr>
          <c:invertIfNegative val="0"/>
          <c:cat>
            <c:numRef>
              <c:f>Sheet1!$B$1:$E$1</c:f>
              <c:numCache>
                <c:formatCode>General</c:formatCode>
                <c:ptCount val="4"/>
                <c:pt idx="0">
                  <c:v>2004</c:v>
                </c:pt>
                <c:pt idx="1">
                  <c:v>2005</c:v>
                </c:pt>
                <c:pt idx="2">
                  <c:v>2006</c:v>
                </c:pt>
                <c:pt idx="3">
                  <c:v>2007</c:v>
                </c:pt>
              </c:numCache>
            </c:numRef>
          </c:cat>
          <c:val>
            <c:numRef>
              <c:f>Sheet1!$B$5:$E$5</c:f>
              <c:numCache>
                <c:formatCode>General</c:formatCode>
                <c:ptCount val="4"/>
                <c:pt idx="0">
                  <c:v>55</c:v>
                </c:pt>
                <c:pt idx="1">
                  <c:v>66</c:v>
                </c:pt>
                <c:pt idx="2">
                  <c:v>55</c:v>
                </c:pt>
                <c:pt idx="3">
                  <c:v>66</c:v>
                </c:pt>
              </c:numCache>
            </c:numRef>
          </c:val>
        </c:ser>
        <c:dLbls>
          <c:showLegendKey val="0"/>
          <c:showVal val="0"/>
          <c:showCatName val="0"/>
          <c:showSerName val="0"/>
          <c:showPercent val="0"/>
          <c:showBubbleSize val="0"/>
        </c:dLbls>
        <c:gapWidth val="150"/>
        <c:axId val="268683968"/>
        <c:axId val="268681224"/>
      </c:barChart>
      <c:catAx>
        <c:axId val="268683968"/>
        <c:scaling>
          <c:orientation val="minMax"/>
        </c:scaling>
        <c:delete val="0"/>
        <c:axPos val="b"/>
        <c:numFmt formatCode="General" sourceLinked="1"/>
        <c:majorTickMark val="out"/>
        <c:minorTickMark val="none"/>
        <c:tickLblPos val="nextTo"/>
        <c:spPr>
          <a:ln w="3175">
            <a:solidFill>
              <a:srgbClr val="000000"/>
            </a:solidFill>
            <a:prstDash val="solid"/>
          </a:ln>
        </c:spPr>
        <c:txPr>
          <a:bodyPr rot="0" vert="horz"/>
          <a:lstStyle/>
          <a:p>
            <a:pPr>
              <a:defRPr sz="1200" b="0" i="0" u="none" strike="noStrike" baseline="0">
                <a:solidFill>
                  <a:srgbClr val="000000"/>
                </a:solidFill>
                <a:latin typeface="Arial"/>
                <a:ea typeface="Arial"/>
                <a:cs typeface="Arial"/>
              </a:defRPr>
            </a:pPr>
            <a:endParaRPr lang="de-DE"/>
          </a:p>
        </c:txPr>
        <c:crossAx val="268681224"/>
        <c:crosses val="autoZero"/>
        <c:auto val="0"/>
        <c:lblAlgn val="ctr"/>
        <c:lblOffset val="100"/>
        <c:tickLblSkip val="1"/>
        <c:tickMarkSkip val="1"/>
        <c:noMultiLvlLbl val="0"/>
      </c:catAx>
      <c:valAx>
        <c:axId val="268681224"/>
        <c:scaling>
          <c:orientation val="minMax"/>
        </c:scaling>
        <c:delete val="0"/>
        <c:axPos val="l"/>
        <c:numFmt formatCode="General" sourceLinked="1"/>
        <c:majorTickMark val="out"/>
        <c:minorTickMark val="none"/>
        <c:tickLblPos val="nextTo"/>
        <c:spPr>
          <a:ln w="3175">
            <a:solidFill>
              <a:srgbClr val="000000"/>
            </a:solidFill>
            <a:prstDash val="solid"/>
          </a:ln>
        </c:spPr>
        <c:txPr>
          <a:bodyPr rot="0" vert="horz"/>
          <a:lstStyle/>
          <a:p>
            <a:pPr>
              <a:defRPr sz="1200" b="0" i="0" u="none" strike="noStrike" baseline="0">
                <a:solidFill>
                  <a:srgbClr val="000000"/>
                </a:solidFill>
                <a:latin typeface="Arial"/>
                <a:ea typeface="Arial"/>
                <a:cs typeface="Arial"/>
              </a:defRPr>
            </a:pPr>
            <a:endParaRPr lang="de-DE"/>
          </a:p>
        </c:txPr>
        <c:crossAx val="268683968"/>
        <c:crosses val="autoZero"/>
        <c:crossBetween val="between"/>
      </c:valAx>
      <c:spPr>
        <a:noFill/>
        <a:ln w="25401">
          <a:noFill/>
        </a:ln>
      </c:spPr>
    </c:plotArea>
    <c:legend>
      <c:legendPos val="r"/>
      <c:layout>
        <c:manualLayout>
          <c:xMode val="edge"/>
          <c:yMode val="edge"/>
          <c:x val="0.88101983002832862"/>
          <c:y val="0.36298076923076922"/>
          <c:w val="0.11898016997167139"/>
          <c:h val="0.26201923076923078"/>
        </c:manualLayout>
      </c:layout>
      <c:overlay val="0"/>
      <c:spPr>
        <a:solidFill>
          <a:srgbClr val="FFFFFF"/>
        </a:solidFill>
        <a:ln w="25401">
          <a:noFill/>
        </a:ln>
      </c:spPr>
      <c:txPr>
        <a:bodyPr/>
        <a:lstStyle/>
        <a:p>
          <a:pPr>
            <a:defRPr sz="1285" b="0" i="0" u="none" strike="noStrike" baseline="0">
              <a:solidFill>
                <a:srgbClr val="000000"/>
              </a:solidFill>
              <a:latin typeface="Arial"/>
              <a:ea typeface="Arial"/>
              <a:cs typeface="Arial"/>
            </a:defRPr>
          </a:pPr>
          <a:endParaRPr lang="de-DE"/>
        </a:p>
      </c:txPr>
    </c:legend>
    <c:plotVisOnly val="1"/>
    <c:dispBlanksAs val="gap"/>
    <c:showDLblsOverMax val="0"/>
  </c:chart>
  <c:spPr>
    <a:noFill/>
    <a:ln>
      <a:noFill/>
    </a:ln>
  </c:spPr>
  <c:txPr>
    <a:bodyPr/>
    <a:lstStyle/>
    <a:p>
      <a:pPr>
        <a:defRPr sz="1800" b="1" i="0" u="none" strike="noStrike" baseline="0">
          <a:solidFill>
            <a:srgbClr val="000000"/>
          </a:solidFill>
          <a:latin typeface="Arial"/>
          <a:ea typeface="Arial"/>
          <a:cs typeface="Arial"/>
        </a:defRPr>
      </a:pPr>
      <a:endParaRPr lang="de-DE"/>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2411347517730496E-2"/>
          <c:y val="6.0096153846153848E-2"/>
          <c:w val="0.75744680851063828"/>
          <c:h val="0.82932692307692313"/>
        </c:manualLayout>
      </c:layout>
      <c:lineChart>
        <c:grouping val="standard"/>
        <c:varyColors val="0"/>
        <c:ser>
          <c:idx val="0"/>
          <c:order val="0"/>
          <c:tx>
            <c:strRef>
              <c:f>Sheet1!$A$2</c:f>
              <c:strCache>
                <c:ptCount val="1"/>
                <c:pt idx="0">
                  <c:v>Nurum</c:v>
                </c:pt>
              </c:strCache>
            </c:strRef>
          </c:tx>
          <c:spPr>
            <a:ln w="36819">
              <a:solidFill>
                <a:srgbClr val="000000"/>
              </a:solidFill>
              <a:prstDash val="solid"/>
            </a:ln>
          </c:spPr>
          <c:marker>
            <c:symbol val="none"/>
          </c:marker>
          <c:cat>
            <c:numRef>
              <c:f>Sheet1!$B$1:$E$1</c:f>
              <c:numCache>
                <c:formatCode>General</c:formatCode>
                <c:ptCount val="4"/>
                <c:pt idx="0">
                  <c:v>2004</c:v>
                </c:pt>
                <c:pt idx="1">
                  <c:v>2005</c:v>
                </c:pt>
                <c:pt idx="2">
                  <c:v>2006</c:v>
                </c:pt>
                <c:pt idx="3">
                  <c:v>2007</c:v>
                </c:pt>
              </c:numCache>
            </c:numRef>
          </c:cat>
          <c:val>
            <c:numRef>
              <c:f>Sheet1!$B$2:$E$2</c:f>
              <c:numCache>
                <c:formatCode>General</c:formatCode>
                <c:ptCount val="4"/>
                <c:pt idx="0">
                  <c:v>10</c:v>
                </c:pt>
                <c:pt idx="1">
                  <c:v>40</c:v>
                </c:pt>
                <c:pt idx="2">
                  <c:v>50</c:v>
                </c:pt>
                <c:pt idx="3">
                  <c:v>69</c:v>
                </c:pt>
              </c:numCache>
            </c:numRef>
          </c:val>
          <c:smooth val="0"/>
        </c:ser>
        <c:ser>
          <c:idx val="1"/>
          <c:order val="1"/>
          <c:tx>
            <c:strRef>
              <c:f>Sheet1!$A$3</c:f>
              <c:strCache>
                <c:ptCount val="1"/>
                <c:pt idx="0">
                  <c:v>Turum</c:v>
                </c:pt>
              </c:strCache>
            </c:strRef>
          </c:tx>
          <c:spPr>
            <a:ln w="36819">
              <a:solidFill>
                <a:srgbClr val="D1172F"/>
              </a:solidFill>
              <a:prstDash val="solid"/>
            </a:ln>
          </c:spPr>
          <c:marker>
            <c:symbol val="none"/>
          </c:marker>
          <c:cat>
            <c:numRef>
              <c:f>Sheet1!$B$1:$E$1</c:f>
              <c:numCache>
                <c:formatCode>General</c:formatCode>
                <c:ptCount val="4"/>
                <c:pt idx="0">
                  <c:v>2004</c:v>
                </c:pt>
                <c:pt idx="1">
                  <c:v>2005</c:v>
                </c:pt>
                <c:pt idx="2">
                  <c:v>2006</c:v>
                </c:pt>
                <c:pt idx="3">
                  <c:v>2007</c:v>
                </c:pt>
              </c:numCache>
            </c:numRef>
          </c:cat>
          <c:val>
            <c:numRef>
              <c:f>Sheet1!$B$3:$E$3</c:f>
              <c:numCache>
                <c:formatCode>General</c:formatCode>
                <c:ptCount val="4"/>
                <c:pt idx="0">
                  <c:v>58</c:v>
                </c:pt>
                <c:pt idx="1">
                  <c:v>20</c:v>
                </c:pt>
                <c:pt idx="2">
                  <c:v>55</c:v>
                </c:pt>
                <c:pt idx="3">
                  <c:v>76</c:v>
                </c:pt>
              </c:numCache>
            </c:numRef>
          </c:val>
          <c:smooth val="0"/>
        </c:ser>
        <c:ser>
          <c:idx val="2"/>
          <c:order val="2"/>
          <c:tx>
            <c:strRef>
              <c:f>Sheet1!$A$4</c:f>
              <c:strCache>
                <c:ptCount val="1"/>
                <c:pt idx="0">
                  <c:v>Furum</c:v>
                </c:pt>
              </c:strCache>
            </c:strRef>
          </c:tx>
          <c:spPr>
            <a:ln w="36819">
              <a:solidFill>
                <a:srgbClr val="C0C0C0"/>
              </a:solidFill>
              <a:prstDash val="solid"/>
            </a:ln>
          </c:spPr>
          <c:marker>
            <c:symbol val="none"/>
          </c:marker>
          <c:cat>
            <c:numRef>
              <c:f>Sheet1!$B$1:$E$1</c:f>
              <c:numCache>
                <c:formatCode>General</c:formatCode>
                <c:ptCount val="4"/>
                <c:pt idx="0">
                  <c:v>2004</c:v>
                </c:pt>
                <c:pt idx="1">
                  <c:v>2005</c:v>
                </c:pt>
                <c:pt idx="2">
                  <c:v>2006</c:v>
                </c:pt>
                <c:pt idx="3">
                  <c:v>2007</c:v>
                </c:pt>
              </c:numCache>
            </c:numRef>
          </c:cat>
          <c:val>
            <c:numRef>
              <c:f>Sheet1!$B$4:$E$4</c:f>
              <c:numCache>
                <c:formatCode>General</c:formatCode>
                <c:ptCount val="4"/>
                <c:pt idx="0">
                  <c:v>40</c:v>
                </c:pt>
                <c:pt idx="1">
                  <c:v>50</c:v>
                </c:pt>
                <c:pt idx="2">
                  <c:v>67</c:v>
                </c:pt>
                <c:pt idx="3">
                  <c:v>71</c:v>
                </c:pt>
              </c:numCache>
            </c:numRef>
          </c:val>
          <c:smooth val="0"/>
        </c:ser>
        <c:ser>
          <c:idx val="3"/>
          <c:order val="3"/>
          <c:tx>
            <c:strRef>
              <c:f>Sheet1!$A$5</c:f>
              <c:strCache>
                <c:ptCount val="1"/>
                <c:pt idx="0">
                  <c:v>Kurum</c:v>
                </c:pt>
              </c:strCache>
            </c:strRef>
          </c:tx>
          <c:spPr>
            <a:ln w="36819">
              <a:solidFill>
                <a:srgbClr val="808080"/>
              </a:solidFill>
              <a:prstDash val="solid"/>
            </a:ln>
          </c:spPr>
          <c:marker>
            <c:symbol val="none"/>
          </c:marker>
          <c:cat>
            <c:numRef>
              <c:f>Sheet1!$B$1:$E$1</c:f>
              <c:numCache>
                <c:formatCode>General</c:formatCode>
                <c:ptCount val="4"/>
                <c:pt idx="0">
                  <c:v>2004</c:v>
                </c:pt>
                <c:pt idx="1">
                  <c:v>2005</c:v>
                </c:pt>
                <c:pt idx="2">
                  <c:v>2006</c:v>
                </c:pt>
                <c:pt idx="3">
                  <c:v>2007</c:v>
                </c:pt>
              </c:numCache>
            </c:numRef>
          </c:cat>
          <c:val>
            <c:numRef>
              <c:f>Sheet1!$B$5:$E$5</c:f>
              <c:numCache>
                <c:formatCode>General</c:formatCode>
                <c:ptCount val="4"/>
                <c:pt idx="0">
                  <c:v>66</c:v>
                </c:pt>
                <c:pt idx="1">
                  <c:v>77</c:v>
                </c:pt>
                <c:pt idx="2">
                  <c:v>62</c:v>
                </c:pt>
                <c:pt idx="3">
                  <c:v>73</c:v>
                </c:pt>
              </c:numCache>
            </c:numRef>
          </c:val>
          <c:smooth val="0"/>
        </c:ser>
        <c:dLbls>
          <c:showLegendKey val="0"/>
          <c:showVal val="0"/>
          <c:showCatName val="0"/>
          <c:showSerName val="0"/>
          <c:showPercent val="0"/>
          <c:showBubbleSize val="0"/>
        </c:dLbls>
        <c:smooth val="0"/>
        <c:axId val="358469592"/>
        <c:axId val="358467632"/>
      </c:lineChart>
      <c:catAx>
        <c:axId val="358469592"/>
        <c:scaling>
          <c:orientation val="minMax"/>
        </c:scaling>
        <c:delete val="0"/>
        <c:axPos val="b"/>
        <c:numFmt formatCode="General" sourceLinked="1"/>
        <c:majorTickMark val="out"/>
        <c:minorTickMark val="none"/>
        <c:tickLblPos val="nextTo"/>
        <c:spPr>
          <a:ln w="3068">
            <a:solidFill>
              <a:srgbClr val="000000"/>
            </a:solidFill>
            <a:prstDash val="solid"/>
          </a:ln>
        </c:spPr>
        <c:txPr>
          <a:bodyPr rot="0" vert="horz"/>
          <a:lstStyle/>
          <a:p>
            <a:pPr>
              <a:defRPr sz="1160" b="0" i="0" u="none" strike="noStrike" baseline="0">
                <a:solidFill>
                  <a:srgbClr val="000000"/>
                </a:solidFill>
                <a:latin typeface="Arial"/>
                <a:ea typeface="Arial"/>
                <a:cs typeface="Arial"/>
              </a:defRPr>
            </a:pPr>
            <a:endParaRPr lang="de-DE"/>
          </a:p>
        </c:txPr>
        <c:crossAx val="358467632"/>
        <c:crosses val="autoZero"/>
        <c:auto val="0"/>
        <c:lblAlgn val="ctr"/>
        <c:lblOffset val="100"/>
        <c:tickLblSkip val="1"/>
        <c:tickMarkSkip val="1"/>
        <c:noMultiLvlLbl val="0"/>
      </c:catAx>
      <c:valAx>
        <c:axId val="358467632"/>
        <c:scaling>
          <c:orientation val="minMax"/>
        </c:scaling>
        <c:delete val="0"/>
        <c:axPos val="l"/>
        <c:numFmt formatCode="General" sourceLinked="1"/>
        <c:majorTickMark val="out"/>
        <c:minorTickMark val="none"/>
        <c:tickLblPos val="nextTo"/>
        <c:spPr>
          <a:ln w="3068">
            <a:solidFill>
              <a:srgbClr val="000000"/>
            </a:solidFill>
            <a:prstDash val="solid"/>
          </a:ln>
        </c:spPr>
        <c:txPr>
          <a:bodyPr rot="0" vert="horz"/>
          <a:lstStyle/>
          <a:p>
            <a:pPr>
              <a:defRPr sz="1160" b="0" i="0" u="none" strike="noStrike" baseline="0">
                <a:solidFill>
                  <a:srgbClr val="000000"/>
                </a:solidFill>
                <a:latin typeface="Arial"/>
                <a:ea typeface="Arial"/>
                <a:cs typeface="Arial"/>
              </a:defRPr>
            </a:pPr>
            <a:endParaRPr lang="de-DE"/>
          </a:p>
        </c:txPr>
        <c:crossAx val="358469592"/>
        <c:crosses val="autoZero"/>
        <c:crossBetween val="between"/>
      </c:valAx>
      <c:spPr>
        <a:noFill/>
        <a:ln w="24546">
          <a:noFill/>
        </a:ln>
      </c:spPr>
    </c:plotArea>
    <c:legend>
      <c:legendPos val="r"/>
      <c:layout>
        <c:manualLayout>
          <c:xMode val="edge"/>
          <c:yMode val="edge"/>
          <c:x val="0.85248226950354611"/>
          <c:y val="0.34134615384615385"/>
          <c:w val="0.14751773049645389"/>
          <c:h val="0.26201923076923078"/>
        </c:manualLayout>
      </c:layout>
      <c:overlay val="0"/>
      <c:spPr>
        <a:solidFill>
          <a:srgbClr val="FFFFFF"/>
        </a:solidFill>
        <a:ln w="24546">
          <a:noFill/>
        </a:ln>
      </c:spPr>
      <c:txPr>
        <a:bodyPr/>
        <a:lstStyle/>
        <a:p>
          <a:pPr>
            <a:defRPr sz="1242" b="0" i="0" u="none" strike="noStrike" baseline="0">
              <a:solidFill>
                <a:srgbClr val="000000"/>
              </a:solidFill>
              <a:latin typeface="Arial"/>
              <a:ea typeface="Arial"/>
              <a:cs typeface="Arial"/>
            </a:defRPr>
          </a:pPr>
          <a:endParaRPr lang="de-DE"/>
        </a:p>
      </c:txPr>
    </c:legend>
    <c:plotVisOnly val="1"/>
    <c:dispBlanksAs val="gap"/>
    <c:showDLblsOverMax val="0"/>
  </c:chart>
  <c:spPr>
    <a:noFill/>
    <a:ln>
      <a:noFill/>
    </a:ln>
  </c:spPr>
  <c:txPr>
    <a:bodyPr/>
    <a:lstStyle/>
    <a:p>
      <a:pPr>
        <a:defRPr sz="1740" b="1" i="0" u="none" strike="noStrike" baseline="0">
          <a:solidFill>
            <a:srgbClr val="000000"/>
          </a:solidFill>
          <a:latin typeface="Arial"/>
          <a:ea typeface="Arial"/>
          <a:cs typeface="Arial"/>
        </a:defRPr>
      </a:pPr>
      <a:endParaRPr lang="de-DE"/>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6369770580296892E-2"/>
          <c:y val="3.1100478468899521E-2"/>
          <c:w val="0.74224021592442646"/>
          <c:h val="0.84928229665071775"/>
        </c:manualLayout>
      </c:layout>
      <c:barChart>
        <c:barDir val="bar"/>
        <c:grouping val="stacked"/>
        <c:varyColors val="0"/>
        <c:ser>
          <c:idx val="0"/>
          <c:order val="0"/>
          <c:tx>
            <c:strRef>
              <c:f>Sheet1!$A$2</c:f>
              <c:strCache>
                <c:ptCount val="1"/>
                <c:pt idx="0">
                  <c:v>Furum</c:v>
                </c:pt>
              </c:strCache>
            </c:strRef>
          </c:tx>
          <c:spPr>
            <a:solidFill>
              <a:srgbClr val="000000"/>
            </a:solidFill>
            <a:ln w="35056">
              <a:solidFill>
                <a:srgbClr val="FFFFFF"/>
              </a:solidFill>
              <a:prstDash val="solid"/>
            </a:ln>
          </c:spPr>
          <c:invertIfNegative val="0"/>
          <c:dLbls>
            <c:spPr>
              <a:noFill/>
              <a:ln w="23371">
                <a:noFill/>
              </a:ln>
            </c:spPr>
            <c:txPr>
              <a:bodyPr wrap="square" lIns="38100" tIns="19050" rIns="38100" bIns="19050" anchor="ctr">
                <a:spAutoFit/>
              </a:bodyPr>
              <a:lstStyle/>
              <a:p>
                <a:pPr>
                  <a:defRPr sz="920" b="1" i="0" u="none" strike="noStrike" baseline="0">
                    <a:solidFill>
                      <a:srgbClr val="FFFFFF"/>
                    </a:solidFill>
                    <a:latin typeface="Arial"/>
                    <a:ea typeface="Arial"/>
                    <a:cs typeface="Arial"/>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Sheet1!$B$1:$E$1</c:f>
              <c:numCache>
                <c:formatCode>General</c:formatCode>
                <c:ptCount val="4"/>
                <c:pt idx="0">
                  <c:v>2004</c:v>
                </c:pt>
                <c:pt idx="1">
                  <c:v>2005</c:v>
                </c:pt>
                <c:pt idx="2">
                  <c:v>2006</c:v>
                </c:pt>
                <c:pt idx="3">
                  <c:v>2007</c:v>
                </c:pt>
              </c:numCache>
            </c:numRef>
          </c:cat>
          <c:val>
            <c:numRef>
              <c:f>Sheet1!$B$2:$E$2</c:f>
              <c:numCache>
                <c:formatCode>General</c:formatCode>
                <c:ptCount val="4"/>
                <c:pt idx="0">
                  <c:v>50</c:v>
                </c:pt>
                <c:pt idx="1">
                  <c:v>80</c:v>
                </c:pt>
                <c:pt idx="2">
                  <c:v>70</c:v>
                </c:pt>
                <c:pt idx="3">
                  <c:v>80</c:v>
                </c:pt>
              </c:numCache>
            </c:numRef>
          </c:val>
        </c:ser>
        <c:ser>
          <c:idx val="1"/>
          <c:order val="1"/>
          <c:tx>
            <c:strRef>
              <c:f>Sheet1!$A$3</c:f>
              <c:strCache>
                <c:ptCount val="1"/>
                <c:pt idx="0">
                  <c:v>Turum</c:v>
                </c:pt>
              </c:strCache>
            </c:strRef>
          </c:tx>
          <c:spPr>
            <a:solidFill>
              <a:srgbClr val="D1172F"/>
            </a:solidFill>
            <a:ln w="35056">
              <a:solidFill>
                <a:srgbClr val="FFFFFF"/>
              </a:solidFill>
              <a:prstDash val="solid"/>
            </a:ln>
          </c:spPr>
          <c:invertIfNegative val="0"/>
          <c:dLbls>
            <c:spPr>
              <a:noFill/>
              <a:ln w="23371">
                <a:noFill/>
              </a:ln>
            </c:spPr>
            <c:txPr>
              <a:bodyPr wrap="square" lIns="38100" tIns="19050" rIns="38100" bIns="19050" anchor="ctr">
                <a:spAutoFit/>
              </a:bodyPr>
              <a:lstStyle/>
              <a:p>
                <a:pPr>
                  <a:defRPr sz="920"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Sheet1!$B$1:$E$1</c:f>
              <c:numCache>
                <c:formatCode>General</c:formatCode>
                <c:ptCount val="4"/>
                <c:pt idx="0">
                  <c:v>2004</c:v>
                </c:pt>
                <c:pt idx="1">
                  <c:v>2005</c:v>
                </c:pt>
                <c:pt idx="2">
                  <c:v>2006</c:v>
                </c:pt>
                <c:pt idx="3">
                  <c:v>2007</c:v>
                </c:pt>
              </c:numCache>
            </c:numRef>
          </c:cat>
          <c:val>
            <c:numRef>
              <c:f>Sheet1!$B$3:$E$3</c:f>
              <c:numCache>
                <c:formatCode>General</c:formatCode>
                <c:ptCount val="4"/>
                <c:pt idx="0">
                  <c:v>60</c:v>
                </c:pt>
                <c:pt idx="1">
                  <c:v>60</c:v>
                </c:pt>
                <c:pt idx="2">
                  <c:v>110</c:v>
                </c:pt>
                <c:pt idx="3">
                  <c:v>80</c:v>
                </c:pt>
              </c:numCache>
            </c:numRef>
          </c:val>
        </c:ser>
        <c:ser>
          <c:idx val="2"/>
          <c:order val="2"/>
          <c:tx>
            <c:strRef>
              <c:f>Sheet1!$A$4</c:f>
              <c:strCache>
                <c:ptCount val="1"/>
                <c:pt idx="0">
                  <c:v>Nurum</c:v>
                </c:pt>
              </c:strCache>
            </c:strRef>
          </c:tx>
          <c:spPr>
            <a:solidFill>
              <a:srgbClr val="C0C0C0"/>
            </a:solidFill>
            <a:ln w="35056">
              <a:solidFill>
                <a:srgbClr val="FFFFFF"/>
              </a:solidFill>
              <a:prstDash val="solid"/>
            </a:ln>
          </c:spPr>
          <c:invertIfNegative val="0"/>
          <c:dLbls>
            <c:spPr>
              <a:noFill/>
              <a:ln w="23371">
                <a:noFill/>
              </a:ln>
            </c:spPr>
            <c:txPr>
              <a:bodyPr wrap="square" lIns="38100" tIns="19050" rIns="38100" bIns="19050" anchor="ctr">
                <a:spAutoFit/>
              </a:bodyPr>
              <a:lstStyle/>
              <a:p>
                <a:pPr>
                  <a:defRPr sz="920"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Sheet1!$B$1:$E$1</c:f>
              <c:numCache>
                <c:formatCode>General</c:formatCode>
                <c:ptCount val="4"/>
                <c:pt idx="0">
                  <c:v>2004</c:v>
                </c:pt>
                <c:pt idx="1">
                  <c:v>2005</c:v>
                </c:pt>
                <c:pt idx="2">
                  <c:v>2006</c:v>
                </c:pt>
                <c:pt idx="3">
                  <c:v>2007</c:v>
                </c:pt>
              </c:numCache>
            </c:numRef>
          </c:cat>
          <c:val>
            <c:numRef>
              <c:f>Sheet1!$B$4:$E$4</c:f>
              <c:numCache>
                <c:formatCode>General</c:formatCode>
                <c:ptCount val="4"/>
                <c:pt idx="0">
                  <c:v>70</c:v>
                </c:pt>
                <c:pt idx="1">
                  <c:v>180</c:v>
                </c:pt>
                <c:pt idx="2">
                  <c:v>90</c:v>
                </c:pt>
                <c:pt idx="3">
                  <c:v>40</c:v>
                </c:pt>
              </c:numCache>
            </c:numRef>
          </c:val>
        </c:ser>
        <c:ser>
          <c:idx val="3"/>
          <c:order val="3"/>
          <c:tx>
            <c:strRef>
              <c:f>Sheet1!$A$5</c:f>
              <c:strCache>
                <c:ptCount val="1"/>
                <c:pt idx="0">
                  <c:v>Kurum</c:v>
                </c:pt>
              </c:strCache>
            </c:strRef>
          </c:tx>
          <c:spPr>
            <a:solidFill>
              <a:srgbClr val="808080"/>
            </a:solidFill>
            <a:ln w="35056">
              <a:solidFill>
                <a:srgbClr val="FFFFFF"/>
              </a:solidFill>
              <a:prstDash val="solid"/>
            </a:ln>
          </c:spPr>
          <c:invertIfNegative val="0"/>
          <c:dLbls>
            <c:spPr>
              <a:noFill/>
              <a:ln w="23371">
                <a:noFill/>
              </a:ln>
            </c:spPr>
            <c:txPr>
              <a:bodyPr wrap="square" lIns="38100" tIns="19050" rIns="38100" bIns="19050" anchor="ctr">
                <a:spAutoFit/>
              </a:bodyPr>
              <a:lstStyle/>
              <a:p>
                <a:pPr>
                  <a:defRPr sz="920" b="1" i="0" u="none" strike="noStrike" baseline="0">
                    <a:solidFill>
                      <a:srgbClr val="FFFFFF"/>
                    </a:solidFill>
                    <a:latin typeface="Arial"/>
                    <a:ea typeface="Arial"/>
                    <a:cs typeface="Arial"/>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numRef>
              <c:f>Sheet1!$B$1:$E$1</c:f>
              <c:numCache>
                <c:formatCode>General</c:formatCode>
                <c:ptCount val="4"/>
                <c:pt idx="0">
                  <c:v>2004</c:v>
                </c:pt>
                <c:pt idx="1">
                  <c:v>2005</c:v>
                </c:pt>
                <c:pt idx="2">
                  <c:v>2006</c:v>
                </c:pt>
                <c:pt idx="3">
                  <c:v>2007</c:v>
                </c:pt>
              </c:numCache>
            </c:numRef>
          </c:cat>
          <c:val>
            <c:numRef>
              <c:f>Sheet1!$B$5:$E$5</c:f>
              <c:numCache>
                <c:formatCode>General</c:formatCode>
                <c:ptCount val="4"/>
                <c:pt idx="0">
                  <c:v>50</c:v>
                </c:pt>
                <c:pt idx="1">
                  <c:v>50</c:v>
                </c:pt>
                <c:pt idx="2">
                  <c:v>70</c:v>
                </c:pt>
                <c:pt idx="3">
                  <c:v>200</c:v>
                </c:pt>
              </c:numCache>
            </c:numRef>
          </c:val>
        </c:ser>
        <c:dLbls>
          <c:showLegendKey val="0"/>
          <c:showVal val="1"/>
          <c:showCatName val="0"/>
          <c:showSerName val="0"/>
          <c:showPercent val="0"/>
          <c:showBubbleSize val="0"/>
        </c:dLbls>
        <c:gapWidth val="150"/>
        <c:overlap val="100"/>
        <c:axId val="358469984"/>
        <c:axId val="358467240"/>
      </c:barChart>
      <c:catAx>
        <c:axId val="358469984"/>
        <c:scaling>
          <c:orientation val="minMax"/>
        </c:scaling>
        <c:delete val="0"/>
        <c:axPos val="l"/>
        <c:numFmt formatCode="General" sourceLinked="1"/>
        <c:majorTickMark val="out"/>
        <c:minorTickMark val="none"/>
        <c:tickLblPos val="nextTo"/>
        <c:spPr>
          <a:ln w="2921">
            <a:solidFill>
              <a:srgbClr val="000000"/>
            </a:solidFill>
            <a:prstDash val="solid"/>
          </a:ln>
        </c:spPr>
        <c:txPr>
          <a:bodyPr rot="0" vert="horz"/>
          <a:lstStyle/>
          <a:p>
            <a:pPr>
              <a:defRPr sz="1104" b="0" i="0" u="none" strike="noStrike" baseline="0">
                <a:solidFill>
                  <a:srgbClr val="000000"/>
                </a:solidFill>
                <a:latin typeface="Arial"/>
                <a:ea typeface="Arial"/>
                <a:cs typeface="Arial"/>
              </a:defRPr>
            </a:pPr>
            <a:endParaRPr lang="de-DE"/>
          </a:p>
        </c:txPr>
        <c:crossAx val="358467240"/>
        <c:crosses val="autoZero"/>
        <c:auto val="0"/>
        <c:lblAlgn val="ctr"/>
        <c:lblOffset val="100"/>
        <c:tickLblSkip val="1"/>
        <c:tickMarkSkip val="1"/>
        <c:noMultiLvlLbl val="0"/>
      </c:catAx>
      <c:valAx>
        <c:axId val="358467240"/>
        <c:scaling>
          <c:orientation val="minMax"/>
        </c:scaling>
        <c:delete val="1"/>
        <c:axPos val="b"/>
        <c:numFmt formatCode="General" sourceLinked="1"/>
        <c:majorTickMark val="out"/>
        <c:minorTickMark val="none"/>
        <c:tickLblPos val="nextTo"/>
        <c:crossAx val="358469984"/>
        <c:crosses val="autoZero"/>
        <c:crossBetween val="between"/>
      </c:valAx>
      <c:spPr>
        <a:noFill/>
        <a:ln w="23371">
          <a:noFill/>
        </a:ln>
      </c:spPr>
    </c:plotArea>
    <c:legend>
      <c:legendPos val="b"/>
      <c:layout>
        <c:manualLayout>
          <c:xMode val="edge"/>
          <c:yMode val="edge"/>
          <c:x val="8.3670715249662617E-2"/>
          <c:y val="0.9425837320574163"/>
          <c:w val="0.87989203778677461"/>
          <c:h val="5.9808612440191387E-2"/>
        </c:manualLayout>
      </c:layout>
      <c:overlay val="0"/>
      <c:spPr>
        <a:solidFill>
          <a:srgbClr val="FFFFFF"/>
        </a:solidFill>
        <a:ln w="23371">
          <a:noFill/>
        </a:ln>
      </c:spPr>
      <c:txPr>
        <a:bodyPr/>
        <a:lstStyle/>
        <a:p>
          <a:pPr>
            <a:defRPr sz="1012" b="1" i="0" u="none" strike="noStrike" baseline="0">
              <a:solidFill>
                <a:srgbClr val="000000"/>
              </a:solidFill>
              <a:latin typeface="Arial"/>
              <a:ea typeface="Arial"/>
              <a:cs typeface="Arial"/>
            </a:defRPr>
          </a:pPr>
          <a:endParaRPr lang="de-DE"/>
        </a:p>
      </c:txPr>
    </c:legend>
    <c:plotVisOnly val="1"/>
    <c:dispBlanksAs val="gap"/>
    <c:showDLblsOverMax val="0"/>
  </c:chart>
  <c:spPr>
    <a:noFill/>
    <a:ln>
      <a:noFill/>
    </a:ln>
  </c:spPr>
  <c:txPr>
    <a:bodyPr/>
    <a:lstStyle/>
    <a:p>
      <a:pPr>
        <a:defRPr sz="1679" b="1" i="0" u="none" strike="noStrike" baseline="0">
          <a:solidFill>
            <a:srgbClr val="000000"/>
          </a:solidFill>
          <a:latin typeface="Arial"/>
          <a:ea typeface="Arial"/>
          <a:cs typeface="Arial"/>
        </a:defRPr>
      </a:pPr>
      <a:endParaRPr lang="de-DE"/>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5020242914979755E-2"/>
          <c:y val="2.6315789473684209E-2"/>
          <c:w val="0.72334682860998656"/>
          <c:h val="0.76555023923444976"/>
        </c:manualLayout>
      </c:layout>
      <c:barChart>
        <c:barDir val="bar"/>
        <c:grouping val="clustered"/>
        <c:varyColors val="0"/>
        <c:ser>
          <c:idx val="0"/>
          <c:order val="0"/>
          <c:tx>
            <c:strRef>
              <c:f>Sheet1!$A$2</c:f>
              <c:strCache>
                <c:ptCount val="1"/>
                <c:pt idx="0">
                  <c:v>Furum</c:v>
                </c:pt>
              </c:strCache>
            </c:strRef>
          </c:tx>
          <c:spPr>
            <a:solidFill>
              <a:srgbClr val="000000"/>
            </a:solidFill>
            <a:ln w="35057">
              <a:solidFill>
                <a:srgbClr val="FFFFFF"/>
              </a:solidFill>
              <a:prstDash val="solid"/>
            </a:ln>
          </c:spPr>
          <c:invertIfNegative val="0"/>
          <c:cat>
            <c:numRef>
              <c:f>Sheet1!$B$1:$E$1</c:f>
              <c:numCache>
                <c:formatCode>General</c:formatCode>
                <c:ptCount val="4"/>
                <c:pt idx="0">
                  <c:v>2004</c:v>
                </c:pt>
                <c:pt idx="1">
                  <c:v>2005</c:v>
                </c:pt>
                <c:pt idx="2">
                  <c:v>2006</c:v>
                </c:pt>
                <c:pt idx="3">
                  <c:v>2007</c:v>
                </c:pt>
              </c:numCache>
            </c:numRef>
          </c:cat>
          <c:val>
            <c:numRef>
              <c:f>Sheet1!$B$2:$E$2</c:f>
              <c:numCache>
                <c:formatCode>General</c:formatCode>
                <c:ptCount val="4"/>
                <c:pt idx="0">
                  <c:v>78</c:v>
                </c:pt>
                <c:pt idx="1">
                  <c:v>80</c:v>
                </c:pt>
                <c:pt idx="2">
                  <c:v>75</c:v>
                </c:pt>
                <c:pt idx="3">
                  <c:v>74</c:v>
                </c:pt>
              </c:numCache>
            </c:numRef>
          </c:val>
        </c:ser>
        <c:ser>
          <c:idx val="1"/>
          <c:order val="1"/>
          <c:tx>
            <c:strRef>
              <c:f>Sheet1!$A$3</c:f>
              <c:strCache>
                <c:ptCount val="1"/>
                <c:pt idx="0">
                  <c:v>Turum</c:v>
                </c:pt>
              </c:strCache>
            </c:strRef>
          </c:tx>
          <c:spPr>
            <a:solidFill>
              <a:srgbClr val="D1172F"/>
            </a:solidFill>
            <a:ln w="35057">
              <a:solidFill>
                <a:srgbClr val="FFFFFF"/>
              </a:solidFill>
              <a:prstDash val="solid"/>
            </a:ln>
          </c:spPr>
          <c:invertIfNegative val="0"/>
          <c:cat>
            <c:numRef>
              <c:f>Sheet1!$B$1:$E$1</c:f>
              <c:numCache>
                <c:formatCode>General</c:formatCode>
                <c:ptCount val="4"/>
                <c:pt idx="0">
                  <c:v>2004</c:v>
                </c:pt>
                <c:pt idx="1">
                  <c:v>2005</c:v>
                </c:pt>
                <c:pt idx="2">
                  <c:v>2006</c:v>
                </c:pt>
                <c:pt idx="3">
                  <c:v>2007</c:v>
                </c:pt>
              </c:numCache>
            </c:numRef>
          </c:cat>
          <c:val>
            <c:numRef>
              <c:f>Sheet1!$B$3:$E$3</c:f>
              <c:numCache>
                <c:formatCode>General</c:formatCode>
                <c:ptCount val="4"/>
                <c:pt idx="0">
                  <c:v>65</c:v>
                </c:pt>
                <c:pt idx="1">
                  <c:v>63</c:v>
                </c:pt>
                <c:pt idx="2">
                  <c:v>70</c:v>
                </c:pt>
                <c:pt idx="3">
                  <c:v>60</c:v>
                </c:pt>
              </c:numCache>
            </c:numRef>
          </c:val>
        </c:ser>
        <c:ser>
          <c:idx val="2"/>
          <c:order val="2"/>
          <c:tx>
            <c:strRef>
              <c:f>Sheet1!$A$4</c:f>
              <c:strCache>
                <c:ptCount val="1"/>
                <c:pt idx="0">
                  <c:v>Nurum</c:v>
                </c:pt>
              </c:strCache>
            </c:strRef>
          </c:tx>
          <c:spPr>
            <a:solidFill>
              <a:srgbClr val="C0C0C0"/>
            </a:solidFill>
            <a:ln w="35057">
              <a:solidFill>
                <a:srgbClr val="FFFFFF"/>
              </a:solidFill>
              <a:prstDash val="solid"/>
            </a:ln>
          </c:spPr>
          <c:invertIfNegative val="0"/>
          <c:cat>
            <c:numRef>
              <c:f>Sheet1!$B$1:$E$1</c:f>
              <c:numCache>
                <c:formatCode>General</c:formatCode>
                <c:ptCount val="4"/>
                <c:pt idx="0">
                  <c:v>2004</c:v>
                </c:pt>
                <c:pt idx="1">
                  <c:v>2005</c:v>
                </c:pt>
                <c:pt idx="2">
                  <c:v>2006</c:v>
                </c:pt>
                <c:pt idx="3">
                  <c:v>2007</c:v>
                </c:pt>
              </c:numCache>
            </c:numRef>
          </c:cat>
          <c:val>
            <c:numRef>
              <c:f>Sheet1!$B$4:$E$4</c:f>
              <c:numCache>
                <c:formatCode>General</c:formatCode>
                <c:ptCount val="4"/>
                <c:pt idx="0">
                  <c:v>78</c:v>
                </c:pt>
                <c:pt idx="1">
                  <c:v>80</c:v>
                </c:pt>
                <c:pt idx="2">
                  <c:v>75</c:v>
                </c:pt>
                <c:pt idx="3">
                  <c:v>74</c:v>
                </c:pt>
              </c:numCache>
            </c:numRef>
          </c:val>
        </c:ser>
        <c:ser>
          <c:idx val="3"/>
          <c:order val="3"/>
          <c:tx>
            <c:strRef>
              <c:f>Sheet1!$A$5</c:f>
              <c:strCache>
                <c:ptCount val="1"/>
                <c:pt idx="0">
                  <c:v>Kurum</c:v>
                </c:pt>
              </c:strCache>
            </c:strRef>
          </c:tx>
          <c:spPr>
            <a:solidFill>
              <a:srgbClr val="808080"/>
            </a:solidFill>
            <a:ln w="35057">
              <a:solidFill>
                <a:srgbClr val="FFFFFF"/>
              </a:solidFill>
              <a:prstDash val="solid"/>
            </a:ln>
          </c:spPr>
          <c:invertIfNegative val="0"/>
          <c:cat>
            <c:numRef>
              <c:f>Sheet1!$B$1:$E$1</c:f>
              <c:numCache>
                <c:formatCode>General</c:formatCode>
                <c:ptCount val="4"/>
                <c:pt idx="0">
                  <c:v>2004</c:v>
                </c:pt>
                <c:pt idx="1">
                  <c:v>2005</c:v>
                </c:pt>
                <c:pt idx="2">
                  <c:v>2006</c:v>
                </c:pt>
                <c:pt idx="3">
                  <c:v>2007</c:v>
                </c:pt>
              </c:numCache>
            </c:numRef>
          </c:cat>
          <c:val>
            <c:numRef>
              <c:f>Sheet1!$B$5:$E$5</c:f>
              <c:numCache>
                <c:formatCode>General</c:formatCode>
                <c:ptCount val="4"/>
                <c:pt idx="0">
                  <c:v>65</c:v>
                </c:pt>
                <c:pt idx="1">
                  <c:v>63</c:v>
                </c:pt>
                <c:pt idx="2">
                  <c:v>70</c:v>
                </c:pt>
                <c:pt idx="3">
                  <c:v>60</c:v>
                </c:pt>
              </c:numCache>
            </c:numRef>
          </c:val>
        </c:ser>
        <c:dLbls>
          <c:showLegendKey val="0"/>
          <c:showVal val="0"/>
          <c:showCatName val="0"/>
          <c:showSerName val="0"/>
          <c:showPercent val="0"/>
          <c:showBubbleSize val="0"/>
        </c:dLbls>
        <c:gapWidth val="150"/>
        <c:axId val="358468024"/>
        <c:axId val="358470376"/>
      </c:barChart>
      <c:catAx>
        <c:axId val="358468024"/>
        <c:scaling>
          <c:orientation val="minMax"/>
        </c:scaling>
        <c:delete val="0"/>
        <c:axPos val="l"/>
        <c:numFmt formatCode="General" sourceLinked="1"/>
        <c:majorTickMark val="out"/>
        <c:minorTickMark val="none"/>
        <c:tickLblPos val="nextTo"/>
        <c:spPr>
          <a:ln w="2921">
            <a:solidFill>
              <a:srgbClr val="000000"/>
            </a:solidFill>
            <a:prstDash val="solid"/>
          </a:ln>
        </c:spPr>
        <c:txPr>
          <a:bodyPr rot="0" vert="horz"/>
          <a:lstStyle/>
          <a:p>
            <a:pPr>
              <a:defRPr sz="1104" b="0" i="0" u="none" strike="noStrike" baseline="0">
                <a:solidFill>
                  <a:srgbClr val="000000"/>
                </a:solidFill>
                <a:latin typeface="Arial"/>
                <a:ea typeface="Arial"/>
                <a:cs typeface="Arial"/>
              </a:defRPr>
            </a:pPr>
            <a:endParaRPr lang="de-DE"/>
          </a:p>
        </c:txPr>
        <c:crossAx val="358470376"/>
        <c:crosses val="autoZero"/>
        <c:auto val="0"/>
        <c:lblAlgn val="ctr"/>
        <c:lblOffset val="100"/>
        <c:tickLblSkip val="1"/>
        <c:tickMarkSkip val="1"/>
        <c:noMultiLvlLbl val="0"/>
      </c:catAx>
      <c:valAx>
        <c:axId val="358470376"/>
        <c:scaling>
          <c:orientation val="minMax"/>
        </c:scaling>
        <c:delete val="0"/>
        <c:axPos val="b"/>
        <c:numFmt formatCode="General" sourceLinked="1"/>
        <c:majorTickMark val="out"/>
        <c:minorTickMark val="none"/>
        <c:tickLblPos val="nextTo"/>
        <c:spPr>
          <a:ln w="2921">
            <a:solidFill>
              <a:srgbClr val="000000"/>
            </a:solidFill>
            <a:prstDash val="solid"/>
          </a:ln>
        </c:spPr>
        <c:txPr>
          <a:bodyPr rot="0" vert="horz"/>
          <a:lstStyle/>
          <a:p>
            <a:pPr>
              <a:defRPr sz="1104" b="0" i="0" u="none" strike="noStrike" baseline="0">
                <a:solidFill>
                  <a:srgbClr val="000000"/>
                </a:solidFill>
                <a:latin typeface="Arial"/>
                <a:ea typeface="Arial"/>
                <a:cs typeface="Arial"/>
              </a:defRPr>
            </a:pPr>
            <a:endParaRPr lang="de-DE"/>
          </a:p>
        </c:txPr>
        <c:crossAx val="358468024"/>
        <c:crosses val="autoZero"/>
        <c:crossBetween val="between"/>
      </c:valAx>
      <c:spPr>
        <a:noFill/>
        <a:ln w="23371">
          <a:noFill/>
        </a:ln>
      </c:spPr>
    </c:plotArea>
    <c:legend>
      <c:legendPos val="r"/>
      <c:layout>
        <c:manualLayout>
          <c:xMode val="edge"/>
          <c:yMode val="edge"/>
          <c:x val="0.88663967611336036"/>
          <c:y val="0.27511961722488038"/>
          <c:w val="0.11336032388663968"/>
          <c:h val="0.26076555023923442"/>
        </c:manualLayout>
      </c:layout>
      <c:overlay val="0"/>
      <c:spPr>
        <a:solidFill>
          <a:srgbClr val="FFFFFF"/>
        </a:solidFill>
        <a:ln w="23371">
          <a:noFill/>
        </a:ln>
      </c:spPr>
      <c:txPr>
        <a:bodyPr/>
        <a:lstStyle/>
        <a:p>
          <a:pPr>
            <a:defRPr sz="1182" b="0" i="0" u="none" strike="noStrike" baseline="0">
              <a:solidFill>
                <a:srgbClr val="000000"/>
              </a:solidFill>
              <a:latin typeface="Arial"/>
              <a:ea typeface="Arial"/>
              <a:cs typeface="Arial"/>
            </a:defRPr>
          </a:pPr>
          <a:endParaRPr lang="de-DE"/>
        </a:p>
      </c:txPr>
    </c:legend>
    <c:plotVisOnly val="1"/>
    <c:dispBlanksAs val="gap"/>
    <c:showDLblsOverMax val="0"/>
  </c:chart>
  <c:spPr>
    <a:noFill/>
    <a:ln>
      <a:noFill/>
    </a:ln>
  </c:spPr>
  <c:txPr>
    <a:bodyPr/>
    <a:lstStyle/>
    <a:p>
      <a:pPr>
        <a:defRPr sz="1679" b="1" i="0" u="none" strike="noStrike" baseline="0">
          <a:solidFill>
            <a:srgbClr val="000000"/>
          </a:solidFill>
          <a:latin typeface="Arial"/>
          <a:ea typeface="Arial"/>
          <a:cs typeface="Arial"/>
        </a:defRPr>
      </a:pPr>
      <a:endParaRPr lang="de-DE"/>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3076923076923072E-2"/>
          <c:y val="5.6872037914691941E-2"/>
          <c:w val="0.75846153846153841"/>
          <c:h val="0.8364928909952607"/>
        </c:manualLayout>
      </c:layout>
      <c:barChart>
        <c:barDir val="col"/>
        <c:grouping val="clustered"/>
        <c:varyColors val="0"/>
        <c:ser>
          <c:idx val="0"/>
          <c:order val="0"/>
          <c:tx>
            <c:strRef>
              <c:f>Sheet1!$A$2</c:f>
              <c:strCache>
                <c:ptCount val="1"/>
                <c:pt idx="0">
                  <c:v>Nurum</c:v>
                </c:pt>
              </c:strCache>
            </c:strRef>
          </c:tx>
          <c:spPr>
            <a:solidFill>
              <a:srgbClr val="000000"/>
            </a:solidFill>
            <a:ln w="25636">
              <a:solidFill>
                <a:srgbClr val="FFFFFF"/>
              </a:solidFill>
              <a:prstDash val="solid"/>
            </a:ln>
          </c:spPr>
          <c:invertIfNegative val="0"/>
          <c:cat>
            <c:strRef>
              <c:f>Sheet1!$B$1:$E$1</c:f>
              <c:strCache>
                <c:ptCount val="4"/>
                <c:pt idx="0">
                  <c:v>Lorem</c:v>
                </c:pt>
                <c:pt idx="1">
                  <c:v>Lirem</c:v>
                </c:pt>
                <c:pt idx="2">
                  <c:v>Lurem</c:v>
                </c:pt>
                <c:pt idx="3">
                  <c:v>Lerem</c:v>
                </c:pt>
              </c:strCache>
            </c:strRef>
          </c:cat>
          <c:val>
            <c:numRef>
              <c:f>Sheet1!$B$2:$E$2</c:f>
              <c:numCache>
                <c:formatCode>General</c:formatCode>
                <c:ptCount val="4"/>
                <c:pt idx="0">
                  <c:v>55</c:v>
                </c:pt>
                <c:pt idx="1">
                  <c:v>66</c:v>
                </c:pt>
                <c:pt idx="2">
                  <c:v>40</c:v>
                </c:pt>
                <c:pt idx="3">
                  <c:v>69</c:v>
                </c:pt>
              </c:numCache>
            </c:numRef>
          </c:val>
        </c:ser>
        <c:ser>
          <c:idx val="1"/>
          <c:order val="1"/>
          <c:tx>
            <c:strRef>
              <c:f>Sheet1!$A$3</c:f>
              <c:strCache>
                <c:ptCount val="1"/>
                <c:pt idx="0">
                  <c:v>Turum</c:v>
                </c:pt>
              </c:strCache>
            </c:strRef>
          </c:tx>
          <c:spPr>
            <a:solidFill>
              <a:srgbClr val="D1172F"/>
            </a:solidFill>
            <a:ln w="25636">
              <a:solidFill>
                <a:srgbClr val="FFFFFF"/>
              </a:solidFill>
              <a:prstDash val="solid"/>
            </a:ln>
          </c:spPr>
          <c:invertIfNegative val="0"/>
          <c:cat>
            <c:strRef>
              <c:f>Sheet1!$B$1:$E$1</c:f>
              <c:strCache>
                <c:ptCount val="4"/>
                <c:pt idx="0">
                  <c:v>Lorem</c:v>
                </c:pt>
                <c:pt idx="1">
                  <c:v>Lirem</c:v>
                </c:pt>
                <c:pt idx="2">
                  <c:v>Lurem</c:v>
                </c:pt>
                <c:pt idx="3">
                  <c:v>Lerem</c:v>
                </c:pt>
              </c:strCache>
            </c:strRef>
          </c:cat>
          <c:val>
            <c:numRef>
              <c:f>Sheet1!$B$3:$E$3</c:f>
              <c:numCache>
                <c:formatCode>General</c:formatCode>
                <c:ptCount val="4"/>
                <c:pt idx="0">
                  <c:v>58</c:v>
                </c:pt>
                <c:pt idx="1">
                  <c:v>50</c:v>
                </c:pt>
                <c:pt idx="2">
                  <c:v>78</c:v>
                </c:pt>
                <c:pt idx="3">
                  <c:v>78</c:v>
                </c:pt>
              </c:numCache>
            </c:numRef>
          </c:val>
        </c:ser>
        <c:dLbls>
          <c:showLegendKey val="0"/>
          <c:showVal val="0"/>
          <c:showCatName val="0"/>
          <c:showSerName val="0"/>
          <c:showPercent val="0"/>
          <c:showBubbleSize val="0"/>
        </c:dLbls>
        <c:gapWidth val="150"/>
        <c:axId val="358468416"/>
        <c:axId val="358469200"/>
      </c:barChart>
      <c:catAx>
        <c:axId val="358468416"/>
        <c:scaling>
          <c:orientation val="minMax"/>
        </c:scaling>
        <c:delete val="0"/>
        <c:axPos val="b"/>
        <c:numFmt formatCode="General" sourceLinked="1"/>
        <c:majorTickMark val="out"/>
        <c:minorTickMark val="none"/>
        <c:tickLblPos val="nextTo"/>
        <c:spPr>
          <a:ln w="2136">
            <a:solidFill>
              <a:srgbClr val="000000"/>
            </a:solidFill>
            <a:prstDash val="solid"/>
          </a:ln>
        </c:spPr>
        <c:txPr>
          <a:bodyPr rot="0" vert="horz"/>
          <a:lstStyle/>
          <a:p>
            <a:pPr>
              <a:defRPr sz="807" b="0" i="0" u="none" strike="noStrike" baseline="0">
                <a:solidFill>
                  <a:srgbClr val="000000"/>
                </a:solidFill>
                <a:latin typeface="Arial"/>
                <a:ea typeface="Arial"/>
                <a:cs typeface="Arial"/>
              </a:defRPr>
            </a:pPr>
            <a:endParaRPr lang="de-DE"/>
          </a:p>
        </c:txPr>
        <c:crossAx val="358469200"/>
        <c:crosses val="autoZero"/>
        <c:auto val="0"/>
        <c:lblAlgn val="ctr"/>
        <c:lblOffset val="100"/>
        <c:tickLblSkip val="1"/>
        <c:tickMarkSkip val="1"/>
        <c:noMultiLvlLbl val="0"/>
      </c:catAx>
      <c:valAx>
        <c:axId val="358469200"/>
        <c:scaling>
          <c:orientation val="minMax"/>
        </c:scaling>
        <c:delete val="0"/>
        <c:axPos val="l"/>
        <c:numFmt formatCode="General" sourceLinked="1"/>
        <c:majorTickMark val="out"/>
        <c:minorTickMark val="none"/>
        <c:tickLblPos val="nextTo"/>
        <c:spPr>
          <a:ln w="2136">
            <a:solidFill>
              <a:srgbClr val="000000"/>
            </a:solidFill>
            <a:prstDash val="solid"/>
          </a:ln>
        </c:spPr>
        <c:txPr>
          <a:bodyPr rot="0" vert="horz"/>
          <a:lstStyle/>
          <a:p>
            <a:pPr>
              <a:defRPr sz="740" b="0" i="0" u="none" strike="noStrike" baseline="0">
                <a:solidFill>
                  <a:srgbClr val="000000"/>
                </a:solidFill>
                <a:latin typeface="Arial"/>
                <a:ea typeface="Arial"/>
                <a:cs typeface="Arial"/>
              </a:defRPr>
            </a:pPr>
            <a:endParaRPr lang="de-DE"/>
          </a:p>
        </c:txPr>
        <c:crossAx val="358468416"/>
        <c:crosses val="autoZero"/>
        <c:crossBetween val="between"/>
      </c:valAx>
      <c:spPr>
        <a:noFill/>
        <a:ln w="17090">
          <a:noFill/>
        </a:ln>
      </c:spPr>
    </c:plotArea>
    <c:legend>
      <c:legendPos val="r"/>
      <c:layout>
        <c:manualLayout>
          <c:xMode val="edge"/>
          <c:yMode val="edge"/>
          <c:x val="0.87076923076923074"/>
          <c:y val="0.39099526066350709"/>
          <c:w val="0.12923076923076923"/>
          <c:h val="0.13033175355450238"/>
        </c:manualLayout>
      </c:layout>
      <c:overlay val="0"/>
      <c:spPr>
        <a:noFill/>
        <a:ln w="17090">
          <a:noFill/>
        </a:ln>
      </c:spPr>
      <c:txPr>
        <a:bodyPr/>
        <a:lstStyle/>
        <a:p>
          <a:pPr>
            <a:defRPr sz="865" b="0" i="0" u="none" strike="noStrike" baseline="0">
              <a:solidFill>
                <a:srgbClr val="000000"/>
              </a:solidFill>
              <a:latin typeface="Arial"/>
              <a:ea typeface="Arial"/>
              <a:cs typeface="Arial"/>
            </a:defRPr>
          </a:pPr>
          <a:endParaRPr lang="de-DE"/>
        </a:p>
      </c:txPr>
    </c:legend>
    <c:plotVisOnly val="1"/>
    <c:dispBlanksAs val="gap"/>
    <c:showDLblsOverMax val="0"/>
  </c:chart>
  <c:spPr>
    <a:noFill/>
    <a:ln>
      <a:noFill/>
    </a:ln>
  </c:spPr>
  <c:txPr>
    <a:bodyPr/>
    <a:lstStyle/>
    <a:p>
      <a:pPr>
        <a:defRPr sz="1110" b="1" i="0" u="none" strike="noStrike" baseline="0">
          <a:solidFill>
            <a:srgbClr val="000000"/>
          </a:solidFill>
          <a:latin typeface="Arial"/>
          <a:ea typeface="Arial"/>
          <a:cs typeface="Arial"/>
        </a:defRPr>
      </a:pPr>
      <a:endParaRPr lang="de-DE"/>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6.3271604938271608E-2"/>
          <c:y val="6.0096153846153848E-2"/>
          <c:w val="0.76234567901234573"/>
          <c:h val="0.83173076923076927"/>
        </c:manualLayout>
      </c:layout>
      <c:barChart>
        <c:barDir val="col"/>
        <c:grouping val="clustered"/>
        <c:varyColors val="0"/>
        <c:ser>
          <c:idx val="0"/>
          <c:order val="0"/>
          <c:tx>
            <c:strRef>
              <c:f>Sheet1!$A$2</c:f>
              <c:strCache>
                <c:ptCount val="1"/>
                <c:pt idx="0">
                  <c:v>Nurum</c:v>
                </c:pt>
              </c:strCache>
            </c:strRef>
          </c:tx>
          <c:spPr>
            <a:solidFill>
              <a:srgbClr val="000000"/>
            </a:solidFill>
            <a:ln w="25997">
              <a:solidFill>
                <a:srgbClr val="FFFFFF"/>
              </a:solidFill>
              <a:prstDash val="solid"/>
            </a:ln>
          </c:spPr>
          <c:invertIfNegative val="0"/>
          <c:cat>
            <c:strRef>
              <c:f>Sheet1!$B$1:$E$1</c:f>
              <c:strCache>
                <c:ptCount val="4"/>
                <c:pt idx="0">
                  <c:v>Lorem</c:v>
                </c:pt>
                <c:pt idx="1">
                  <c:v>Lirem</c:v>
                </c:pt>
                <c:pt idx="2">
                  <c:v>Lurem</c:v>
                </c:pt>
                <c:pt idx="3">
                  <c:v>Lerem</c:v>
                </c:pt>
              </c:strCache>
            </c:strRef>
          </c:cat>
          <c:val>
            <c:numRef>
              <c:f>Sheet1!$B$2:$E$2</c:f>
              <c:numCache>
                <c:formatCode>General</c:formatCode>
                <c:ptCount val="4"/>
                <c:pt idx="0">
                  <c:v>55</c:v>
                </c:pt>
                <c:pt idx="1">
                  <c:v>64</c:v>
                </c:pt>
                <c:pt idx="2">
                  <c:v>40</c:v>
                </c:pt>
                <c:pt idx="3">
                  <c:v>69</c:v>
                </c:pt>
              </c:numCache>
            </c:numRef>
          </c:val>
        </c:ser>
        <c:ser>
          <c:idx val="1"/>
          <c:order val="1"/>
          <c:tx>
            <c:strRef>
              <c:f>Sheet1!$A$3</c:f>
              <c:strCache>
                <c:ptCount val="1"/>
                <c:pt idx="0">
                  <c:v>Turum</c:v>
                </c:pt>
              </c:strCache>
            </c:strRef>
          </c:tx>
          <c:spPr>
            <a:solidFill>
              <a:srgbClr val="D1172F"/>
            </a:solidFill>
            <a:ln w="25997">
              <a:solidFill>
                <a:srgbClr val="FFFFFF"/>
              </a:solidFill>
              <a:prstDash val="solid"/>
            </a:ln>
          </c:spPr>
          <c:invertIfNegative val="0"/>
          <c:cat>
            <c:strRef>
              <c:f>Sheet1!$B$1:$E$1</c:f>
              <c:strCache>
                <c:ptCount val="4"/>
                <c:pt idx="0">
                  <c:v>Lorem</c:v>
                </c:pt>
                <c:pt idx="1">
                  <c:v>Lirem</c:v>
                </c:pt>
                <c:pt idx="2">
                  <c:v>Lurem</c:v>
                </c:pt>
                <c:pt idx="3">
                  <c:v>Lerem</c:v>
                </c:pt>
              </c:strCache>
            </c:strRef>
          </c:cat>
          <c:val>
            <c:numRef>
              <c:f>Sheet1!$B$3:$E$3</c:f>
              <c:numCache>
                <c:formatCode>General</c:formatCode>
                <c:ptCount val="4"/>
                <c:pt idx="0">
                  <c:v>58</c:v>
                </c:pt>
                <c:pt idx="1">
                  <c:v>50</c:v>
                </c:pt>
                <c:pt idx="2">
                  <c:v>66</c:v>
                </c:pt>
                <c:pt idx="3">
                  <c:v>78</c:v>
                </c:pt>
              </c:numCache>
            </c:numRef>
          </c:val>
        </c:ser>
        <c:dLbls>
          <c:showLegendKey val="0"/>
          <c:showVal val="0"/>
          <c:showCatName val="0"/>
          <c:showSerName val="0"/>
          <c:showPercent val="0"/>
          <c:showBubbleSize val="0"/>
        </c:dLbls>
        <c:gapWidth val="150"/>
        <c:axId val="358470768"/>
        <c:axId val="358471160"/>
      </c:barChart>
      <c:catAx>
        <c:axId val="358470768"/>
        <c:scaling>
          <c:orientation val="minMax"/>
        </c:scaling>
        <c:delete val="0"/>
        <c:axPos val="b"/>
        <c:numFmt formatCode="General" sourceLinked="1"/>
        <c:majorTickMark val="out"/>
        <c:minorTickMark val="none"/>
        <c:tickLblPos val="nextTo"/>
        <c:spPr>
          <a:ln w="2166">
            <a:solidFill>
              <a:srgbClr val="000000"/>
            </a:solidFill>
            <a:prstDash val="solid"/>
          </a:ln>
        </c:spPr>
        <c:txPr>
          <a:bodyPr rot="0" vert="horz"/>
          <a:lstStyle/>
          <a:p>
            <a:pPr>
              <a:defRPr sz="819" b="0" i="0" u="none" strike="noStrike" baseline="0">
                <a:solidFill>
                  <a:srgbClr val="000000"/>
                </a:solidFill>
                <a:latin typeface="Arial"/>
                <a:ea typeface="Arial"/>
                <a:cs typeface="Arial"/>
              </a:defRPr>
            </a:pPr>
            <a:endParaRPr lang="de-DE"/>
          </a:p>
        </c:txPr>
        <c:crossAx val="358471160"/>
        <c:crosses val="autoZero"/>
        <c:auto val="0"/>
        <c:lblAlgn val="ctr"/>
        <c:lblOffset val="100"/>
        <c:tickLblSkip val="1"/>
        <c:tickMarkSkip val="1"/>
        <c:noMultiLvlLbl val="0"/>
      </c:catAx>
      <c:valAx>
        <c:axId val="358471160"/>
        <c:scaling>
          <c:orientation val="minMax"/>
        </c:scaling>
        <c:delete val="0"/>
        <c:axPos val="l"/>
        <c:numFmt formatCode="General" sourceLinked="1"/>
        <c:majorTickMark val="out"/>
        <c:minorTickMark val="none"/>
        <c:tickLblPos val="nextTo"/>
        <c:spPr>
          <a:ln w="2166">
            <a:solidFill>
              <a:srgbClr val="000000"/>
            </a:solidFill>
            <a:prstDash val="solid"/>
          </a:ln>
        </c:spPr>
        <c:txPr>
          <a:bodyPr rot="0" vert="horz"/>
          <a:lstStyle/>
          <a:p>
            <a:pPr>
              <a:defRPr sz="751" b="0" i="0" u="none" strike="noStrike" baseline="0">
                <a:solidFill>
                  <a:srgbClr val="000000"/>
                </a:solidFill>
                <a:latin typeface="Arial"/>
                <a:ea typeface="Arial"/>
                <a:cs typeface="Arial"/>
              </a:defRPr>
            </a:pPr>
            <a:endParaRPr lang="de-DE"/>
          </a:p>
        </c:txPr>
        <c:crossAx val="358470768"/>
        <c:crosses val="autoZero"/>
        <c:crossBetween val="between"/>
      </c:valAx>
      <c:spPr>
        <a:noFill/>
        <a:ln w="17331">
          <a:noFill/>
        </a:ln>
      </c:spPr>
    </c:plotArea>
    <c:legend>
      <c:legendPos val="r"/>
      <c:layout>
        <c:manualLayout>
          <c:xMode val="edge"/>
          <c:yMode val="edge"/>
          <c:x val="0.87345679012345678"/>
          <c:y val="0.38701923076923078"/>
          <c:w val="0.12654320987654322"/>
          <c:h val="0.12740384615384615"/>
        </c:manualLayout>
      </c:layout>
      <c:overlay val="0"/>
      <c:spPr>
        <a:noFill/>
        <a:ln w="17331">
          <a:noFill/>
        </a:ln>
      </c:spPr>
      <c:txPr>
        <a:bodyPr/>
        <a:lstStyle/>
        <a:p>
          <a:pPr>
            <a:defRPr sz="863" b="0" i="0" u="none" strike="noStrike" baseline="0">
              <a:solidFill>
                <a:srgbClr val="000000"/>
              </a:solidFill>
              <a:latin typeface="Arial"/>
              <a:ea typeface="Arial"/>
              <a:cs typeface="Arial"/>
            </a:defRPr>
          </a:pPr>
          <a:endParaRPr lang="de-DE"/>
        </a:p>
      </c:txPr>
    </c:legend>
    <c:plotVisOnly val="1"/>
    <c:dispBlanksAs val="gap"/>
    <c:showDLblsOverMax val="0"/>
  </c:chart>
  <c:spPr>
    <a:noFill/>
    <a:ln>
      <a:noFill/>
    </a:ln>
  </c:spPr>
  <c:txPr>
    <a:bodyPr/>
    <a:lstStyle/>
    <a:p>
      <a:pPr>
        <a:defRPr sz="1126" b="1" i="0" u="none" strike="noStrike" baseline="0">
          <a:solidFill>
            <a:srgbClr val="000000"/>
          </a:solidFill>
          <a:latin typeface="Arial"/>
          <a:ea typeface="Arial"/>
          <a:cs typeface="Arial"/>
        </a:defRPr>
      </a:pPr>
      <a:endParaRPr lang="de-DE"/>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1148225469728602E-2"/>
          <c:y val="3.2148900169204735E-2"/>
          <c:w val="0.89979123173277664"/>
          <c:h val="0.83417935702199664"/>
        </c:manualLayout>
      </c:layout>
      <c:barChart>
        <c:barDir val="bar"/>
        <c:grouping val="stacked"/>
        <c:varyColors val="0"/>
        <c:ser>
          <c:idx val="0"/>
          <c:order val="0"/>
          <c:tx>
            <c:strRef>
              <c:f>Sheet1!$A$2</c:f>
              <c:strCache>
                <c:ptCount val="1"/>
                <c:pt idx="0">
                  <c:v>Insurance companies employees</c:v>
                </c:pt>
              </c:strCache>
            </c:strRef>
          </c:tx>
          <c:spPr>
            <a:solidFill>
              <a:srgbClr val="000000"/>
            </a:solidFill>
            <a:ln w="13714">
              <a:solidFill>
                <a:srgbClr val="FFFFFF"/>
              </a:solidFill>
              <a:prstDash val="solid"/>
            </a:ln>
          </c:spPr>
          <c:invertIfNegative val="0"/>
          <c:dLbls>
            <c:spPr>
              <a:noFill/>
              <a:ln w="9142">
                <a:noFill/>
              </a:ln>
            </c:spPr>
            <c:txPr>
              <a:bodyPr wrap="square" lIns="38100" tIns="19050" rIns="38100" bIns="19050" anchor="ctr">
                <a:spAutoFit/>
              </a:bodyPr>
              <a:lstStyle/>
              <a:p>
                <a:pPr>
                  <a:defRPr sz="396" b="1" i="0" u="none" strike="noStrike" baseline="0">
                    <a:solidFill>
                      <a:srgbClr val="FFFFFF"/>
                    </a:solidFill>
                    <a:latin typeface="Arial"/>
                    <a:ea typeface="Arial"/>
                    <a:cs typeface="Arial"/>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Sheet1!$B$1:$P$1</c:f>
              <c:strCache>
                <c:ptCount val="7"/>
                <c:pt idx="0">
                  <c:v>AT</c:v>
                </c:pt>
                <c:pt idx="1">
                  <c:v>BE</c:v>
                </c:pt>
                <c:pt idx="2">
                  <c:v>DE</c:v>
                </c:pt>
                <c:pt idx="3">
                  <c:v>FR</c:v>
                </c:pt>
                <c:pt idx="4">
                  <c:v>GB</c:v>
                </c:pt>
                <c:pt idx="5">
                  <c:v>IT</c:v>
                </c:pt>
                <c:pt idx="6">
                  <c:v>NL</c:v>
                </c:pt>
              </c:strCache>
            </c:strRef>
          </c:cat>
          <c:val>
            <c:numRef>
              <c:f>Sheet1!$B$2:$P$2</c:f>
              <c:numCache>
                <c:formatCode>0.00%</c:formatCode>
                <c:ptCount val="7"/>
                <c:pt idx="0">
                  <c:v>0.25900000000000001</c:v>
                </c:pt>
                <c:pt idx="1">
                  <c:v>0.19800000000000001</c:v>
                </c:pt>
                <c:pt idx="2">
                  <c:v>2.9000000000000001E-2</c:v>
                </c:pt>
                <c:pt idx="3">
                  <c:v>0.21</c:v>
                </c:pt>
                <c:pt idx="4">
                  <c:v>0.11899999999999999</c:v>
                </c:pt>
                <c:pt idx="5">
                  <c:v>9.4E-2</c:v>
                </c:pt>
                <c:pt idx="6">
                  <c:v>0.45600000000000002</c:v>
                </c:pt>
              </c:numCache>
            </c:numRef>
          </c:val>
        </c:ser>
        <c:ser>
          <c:idx val="1"/>
          <c:order val="1"/>
          <c:tx>
            <c:strRef>
              <c:f>Sheet1!$A$3</c:f>
              <c:strCache>
                <c:ptCount val="1"/>
                <c:pt idx="0">
                  <c:v>Brokers</c:v>
                </c:pt>
              </c:strCache>
            </c:strRef>
          </c:tx>
          <c:spPr>
            <a:solidFill>
              <a:srgbClr val="D1172F"/>
            </a:solidFill>
            <a:ln w="13714">
              <a:solidFill>
                <a:srgbClr val="FFFFFF"/>
              </a:solidFill>
              <a:prstDash val="solid"/>
            </a:ln>
          </c:spPr>
          <c:invertIfNegative val="0"/>
          <c:dLbls>
            <c:dLbl>
              <c:idx val="2"/>
              <c:spPr>
                <a:noFill/>
                <a:ln w="9142">
                  <a:noFill/>
                </a:ln>
              </c:spPr>
              <c:txPr>
                <a:bodyPr/>
                <a:lstStyle/>
                <a:p>
                  <a:pPr>
                    <a:defRPr sz="396"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dLbl>
            <c:dLbl>
              <c:idx val="7"/>
              <c:delete val="1"/>
              <c:extLst>
                <c:ext xmlns:c15="http://schemas.microsoft.com/office/drawing/2012/chart" uri="{CE6537A1-D6FC-4f65-9D91-7224C49458BB}"/>
              </c:extLst>
            </c:dLbl>
            <c:spPr>
              <a:noFill/>
              <a:ln w="9142">
                <a:noFill/>
              </a:ln>
            </c:spPr>
            <c:txPr>
              <a:bodyPr wrap="square" lIns="38100" tIns="19050" rIns="38100" bIns="19050" anchor="ctr">
                <a:spAutoFit/>
              </a:bodyPr>
              <a:lstStyle/>
              <a:p>
                <a:pPr>
                  <a:defRPr sz="396"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Sheet1!$B$1:$P$1</c:f>
              <c:strCache>
                <c:ptCount val="7"/>
                <c:pt idx="0">
                  <c:v>AT</c:v>
                </c:pt>
                <c:pt idx="1">
                  <c:v>BE</c:v>
                </c:pt>
                <c:pt idx="2">
                  <c:v>DE</c:v>
                </c:pt>
                <c:pt idx="3">
                  <c:v>FR</c:v>
                </c:pt>
                <c:pt idx="4">
                  <c:v>GB</c:v>
                </c:pt>
                <c:pt idx="5">
                  <c:v>IT</c:v>
                </c:pt>
                <c:pt idx="6">
                  <c:v>NL</c:v>
                </c:pt>
              </c:strCache>
            </c:strRef>
          </c:cat>
          <c:val>
            <c:numRef>
              <c:f>Sheet1!$B$3:$P$3</c:f>
              <c:numCache>
                <c:formatCode>0.00%</c:formatCode>
                <c:ptCount val="7"/>
                <c:pt idx="0">
                  <c:v>0.22500000000000001</c:v>
                </c:pt>
                <c:pt idx="1">
                  <c:v>0.42399999999999999</c:v>
                </c:pt>
                <c:pt idx="2">
                  <c:v>0.185</c:v>
                </c:pt>
                <c:pt idx="3">
                  <c:v>0.14000000000000001</c:v>
                </c:pt>
                <c:pt idx="4">
                  <c:v>0.66100000000000003</c:v>
                </c:pt>
                <c:pt idx="5">
                  <c:v>3.6999999999999998E-2</c:v>
                </c:pt>
                <c:pt idx="6">
                  <c:v>0</c:v>
                </c:pt>
              </c:numCache>
            </c:numRef>
          </c:val>
        </c:ser>
        <c:ser>
          <c:idx val="2"/>
          <c:order val="2"/>
          <c:tx>
            <c:strRef>
              <c:f>Sheet1!$A$4</c:f>
              <c:strCache>
                <c:ptCount val="1"/>
                <c:pt idx="0">
                  <c:v>Agents (tied and multiple)</c:v>
                </c:pt>
              </c:strCache>
            </c:strRef>
          </c:tx>
          <c:spPr>
            <a:solidFill>
              <a:srgbClr val="808080"/>
            </a:solidFill>
            <a:ln w="13714">
              <a:solidFill>
                <a:srgbClr val="FFFFFF"/>
              </a:solidFill>
              <a:prstDash val="solid"/>
            </a:ln>
          </c:spPr>
          <c:invertIfNegative val="0"/>
          <c:dLbls>
            <c:dLbl>
              <c:idx val="0"/>
              <c:spPr>
                <a:noFill/>
                <a:ln w="9142">
                  <a:noFill/>
                </a:ln>
              </c:spPr>
              <c:txPr>
                <a:bodyPr/>
                <a:lstStyle/>
                <a:p>
                  <a:pPr>
                    <a:defRPr sz="396"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dLbl>
            <c:dLbl>
              <c:idx val="1"/>
              <c:spPr>
                <a:noFill/>
                <a:ln w="9142">
                  <a:noFill/>
                </a:ln>
              </c:spPr>
              <c:txPr>
                <a:bodyPr/>
                <a:lstStyle/>
                <a:p>
                  <a:pPr>
                    <a:defRPr sz="396"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dLbl>
            <c:dLbl>
              <c:idx val="2"/>
              <c:delete val="1"/>
              <c:extLst>
                <c:ext xmlns:c15="http://schemas.microsoft.com/office/drawing/2012/chart" uri="{CE6537A1-D6FC-4f65-9D91-7224C49458BB}"/>
              </c:extLst>
            </c:dLbl>
            <c:dLbl>
              <c:idx val="3"/>
              <c:spPr>
                <a:noFill/>
                <a:ln w="9142">
                  <a:noFill/>
                </a:ln>
              </c:spPr>
              <c:txPr>
                <a:bodyPr/>
                <a:lstStyle/>
                <a:p>
                  <a:pPr>
                    <a:defRPr sz="396"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dLbl>
            <c:dLbl>
              <c:idx val="4"/>
              <c:spPr>
                <a:noFill/>
                <a:ln w="9142">
                  <a:noFill/>
                </a:ln>
              </c:spPr>
              <c:txPr>
                <a:bodyPr/>
                <a:lstStyle/>
                <a:p>
                  <a:pPr>
                    <a:defRPr sz="396"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dLbl>
            <c:dLbl>
              <c:idx val="5"/>
              <c:spPr>
                <a:noFill/>
                <a:ln w="9142">
                  <a:noFill/>
                </a:ln>
              </c:spPr>
              <c:txPr>
                <a:bodyPr/>
                <a:lstStyle/>
                <a:p>
                  <a:pPr>
                    <a:defRPr sz="396"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dLbl>
            <c:dLbl>
              <c:idx val="6"/>
              <c:spPr>
                <a:noFill/>
                <a:ln w="9142">
                  <a:noFill/>
                </a:ln>
              </c:spPr>
              <c:txPr>
                <a:bodyPr/>
                <a:lstStyle/>
                <a:p>
                  <a:pPr>
                    <a:defRPr sz="396"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dLbl>
            <c:dLbl>
              <c:idx val="7"/>
              <c:spPr>
                <a:noFill/>
                <a:ln w="9142">
                  <a:noFill/>
                </a:ln>
              </c:spPr>
              <c:txPr>
                <a:bodyPr/>
                <a:lstStyle/>
                <a:p>
                  <a:pPr>
                    <a:defRPr sz="432"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dLbl>
            <c:spPr>
              <a:noFill/>
              <a:ln w="9142">
                <a:noFill/>
              </a:ln>
            </c:spPr>
            <c:txPr>
              <a:bodyPr wrap="square" lIns="38100" tIns="19050" rIns="38100" bIns="19050" anchor="ctr">
                <a:spAutoFit/>
              </a:bodyPr>
              <a:lstStyle/>
              <a:p>
                <a:pPr>
                  <a:defRPr sz="513"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Sheet1!$B$1:$P$1</c:f>
              <c:strCache>
                <c:ptCount val="7"/>
                <c:pt idx="0">
                  <c:v>AT</c:v>
                </c:pt>
                <c:pt idx="1">
                  <c:v>BE</c:v>
                </c:pt>
                <c:pt idx="2">
                  <c:v>DE</c:v>
                </c:pt>
                <c:pt idx="3">
                  <c:v>FR</c:v>
                </c:pt>
                <c:pt idx="4">
                  <c:v>GB</c:v>
                </c:pt>
                <c:pt idx="5">
                  <c:v>IT</c:v>
                </c:pt>
                <c:pt idx="6">
                  <c:v>NL</c:v>
                </c:pt>
              </c:strCache>
            </c:strRef>
          </c:cat>
          <c:val>
            <c:numRef>
              <c:f>Sheet1!$B$4:$P$4</c:f>
              <c:numCache>
                <c:formatCode>0.00%</c:formatCode>
                <c:ptCount val="7"/>
                <c:pt idx="0">
                  <c:v>7.3999999999999996E-2</c:v>
                </c:pt>
                <c:pt idx="1">
                  <c:v>0.06</c:v>
                </c:pt>
                <c:pt idx="2">
                  <c:v>0.54500000000000004</c:v>
                </c:pt>
                <c:pt idx="3">
                  <c:v>0.15</c:v>
                </c:pt>
                <c:pt idx="4">
                  <c:v>0.16300000000000001</c:v>
                </c:pt>
                <c:pt idx="5">
                  <c:v>0.45100000000000001</c:v>
                </c:pt>
                <c:pt idx="6">
                  <c:v>0.44</c:v>
                </c:pt>
              </c:numCache>
            </c:numRef>
          </c:val>
        </c:ser>
        <c:ser>
          <c:idx val="3"/>
          <c:order val="3"/>
          <c:tx>
            <c:strRef>
              <c:f>Sheet1!$A$5</c:f>
              <c:strCache>
                <c:ptCount val="1"/>
                <c:pt idx="0">
                  <c:v>Other networks (bank, post office, etc.)</c:v>
                </c:pt>
              </c:strCache>
            </c:strRef>
          </c:tx>
          <c:spPr>
            <a:solidFill>
              <a:srgbClr val="E98300"/>
            </a:solidFill>
            <a:ln w="13714">
              <a:solidFill>
                <a:srgbClr val="FFFFFF"/>
              </a:solidFill>
              <a:prstDash val="solid"/>
            </a:ln>
          </c:spPr>
          <c:invertIfNegative val="0"/>
          <c:dLbls>
            <c:dLbl>
              <c:idx val="2"/>
              <c:delete val="1"/>
              <c:extLst>
                <c:ext xmlns:c15="http://schemas.microsoft.com/office/drawing/2012/chart" uri="{CE6537A1-D6FC-4f65-9D91-7224C49458BB}"/>
              </c:extLst>
            </c:dLbl>
            <c:dLbl>
              <c:idx val="6"/>
              <c:spPr>
                <a:noFill/>
                <a:ln w="9142">
                  <a:noFill/>
                </a:ln>
              </c:spPr>
              <c:txPr>
                <a:bodyPr/>
                <a:lstStyle/>
                <a:p>
                  <a:pPr>
                    <a:defRPr sz="396"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dLbl>
            <c:dLbl>
              <c:idx val="7"/>
              <c:spPr>
                <a:noFill/>
                <a:ln w="9142">
                  <a:noFill/>
                </a:ln>
              </c:spPr>
              <c:txPr>
                <a:bodyPr/>
                <a:lstStyle/>
                <a:p>
                  <a:pPr>
                    <a:defRPr sz="432"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dLbl>
            <c:spPr>
              <a:noFill/>
              <a:ln w="9142">
                <a:noFill/>
              </a:ln>
            </c:spPr>
            <c:txPr>
              <a:bodyPr wrap="square" lIns="38100" tIns="19050" rIns="38100" bIns="19050" anchor="ctr">
                <a:spAutoFit/>
              </a:bodyPr>
              <a:lstStyle/>
              <a:p>
                <a:pPr>
                  <a:defRPr sz="396"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Sheet1!$B$1:$P$1</c:f>
              <c:strCache>
                <c:ptCount val="7"/>
                <c:pt idx="0">
                  <c:v>AT</c:v>
                </c:pt>
                <c:pt idx="1">
                  <c:v>BE</c:v>
                </c:pt>
                <c:pt idx="2">
                  <c:v>DE</c:v>
                </c:pt>
                <c:pt idx="3">
                  <c:v>FR</c:v>
                </c:pt>
                <c:pt idx="4">
                  <c:v>GB</c:v>
                </c:pt>
                <c:pt idx="5">
                  <c:v>IT</c:v>
                </c:pt>
                <c:pt idx="6">
                  <c:v>NL</c:v>
                </c:pt>
              </c:strCache>
            </c:strRef>
          </c:cat>
          <c:val>
            <c:numRef>
              <c:f>Sheet1!$B$5:$P$5</c:f>
              <c:numCache>
                <c:formatCode>0.00%</c:formatCode>
                <c:ptCount val="7"/>
                <c:pt idx="0">
                  <c:v>0.38200000000000001</c:v>
                </c:pt>
                <c:pt idx="1">
                  <c:v>0.314</c:v>
                </c:pt>
                <c:pt idx="2">
                  <c:v>0.20899999999999999</c:v>
                </c:pt>
                <c:pt idx="3">
                  <c:v>0.48</c:v>
                </c:pt>
                <c:pt idx="4">
                  <c:v>0.03</c:v>
                </c:pt>
                <c:pt idx="5">
                  <c:v>0.41799999999999998</c:v>
                </c:pt>
                <c:pt idx="6">
                  <c:v>0.104</c:v>
                </c:pt>
              </c:numCache>
            </c:numRef>
          </c:val>
        </c:ser>
        <c:ser>
          <c:idx val="4"/>
          <c:order val="4"/>
          <c:tx>
            <c:strRef>
              <c:f>Sheet1!$A$6</c:f>
              <c:strCache>
                <c:ptCount val="1"/>
                <c:pt idx="0">
                  <c:v>Other</c:v>
                </c:pt>
              </c:strCache>
            </c:strRef>
          </c:tx>
          <c:spPr>
            <a:solidFill>
              <a:srgbClr val="E2E2E2"/>
            </a:solidFill>
            <a:ln w="13714">
              <a:solidFill>
                <a:srgbClr val="FFFFFF"/>
              </a:solidFill>
              <a:prstDash val="solid"/>
            </a:ln>
          </c:spPr>
          <c:invertIfNegative val="0"/>
          <c:dLbls>
            <c:dLbl>
              <c:idx val="0"/>
              <c:layout>
                <c:manualLayout>
                  <c:x val="4.8663539450865212E-2"/>
                  <c:y val="-4.571406380677101E-3"/>
                </c:manualLayout>
              </c:layout>
              <c:spPr>
                <a:noFill/>
                <a:ln w="9142">
                  <a:noFill/>
                </a:ln>
              </c:spPr>
              <c:txPr>
                <a:bodyPr/>
                <a:lstStyle/>
                <a:p>
                  <a:pPr>
                    <a:defRPr sz="396" b="1" i="0" u="none" strike="noStrike" baseline="0">
                      <a:solidFill>
                        <a:srgbClr val="000000"/>
                      </a:solidFill>
                      <a:latin typeface="Arial"/>
                      <a:ea typeface="Arial"/>
                      <a:cs typeface="Arial"/>
                    </a:defRPr>
                  </a:pPr>
                  <a:endParaRPr lang="de-DE"/>
                </a:p>
              </c:txPr>
              <c:dLblPos val="ctr"/>
              <c:showLegendKey val="0"/>
              <c:showVal val="1"/>
              <c:showCatName val="0"/>
              <c:showSerName val="0"/>
              <c:showPercent val="0"/>
              <c:showBubbleSize val="0"/>
              <c:extLst>
                <c:ext xmlns:c15="http://schemas.microsoft.com/office/drawing/2012/chart" uri="{CE6537A1-D6FC-4f65-9D91-7224C49458BB}"/>
              </c:extLst>
            </c:dLbl>
            <c:dLbl>
              <c:idx val="1"/>
              <c:layout>
                <c:manualLayout>
                  <c:x val="2.8043235476407968E-2"/>
                  <c:y val="-5.5382832817920669E-3"/>
                </c:manualLayout>
              </c:layout>
              <c:spPr>
                <a:noFill/>
                <a:ln w="9142">
                  <a:noFill/>
                </a:ln>
              </c:spPr>
              <c:txPr>
                <a:bodyPr/>
                <a:lstStyle/>
                <a:p>
                  <a:pPr>
                    <a:defRPr sz="396" b="1" i="0" u="none" strike="noStrike" baseline="0">
                      <a:solidFill>
                        <a:srgbClr val="000000"/>
                      </a:solidFill>
                      <a:latin typeface="Arial"/>
                      <a:ea typeface="Arial"/>
                      <a:cs typeface="Arial"/>
                    </a:defRPr>
                  </a:pPr>
                  <a:endParaRPr lang="de-DE"/>
                </a:p>
              </c:txPr>
              <c:dLblPos val="ctr"/>
              <c:showLegendKey val="0"/>
              <c:showVal val="1"/>
              <c:showCatName val="0"/>
              <c:showSerName val="0"/>
              <c:showPercent val="0"/>
              <c:showBubbleSize val="0"/>
              <c:extLst>
                <c:ext xmlns:c15="http://schemas.microsoft.com/office/drawing/2012/chart" uri="{CE6537A1-D6FC-4f65-9D91-7224C49458BB}"/>
              </c:extLst>
            </c:dLbl>
            <c:dLbl>
              <c:idx val="2"/>
              <c:delete val="1"/>
              <c:extLst>
                <c:ext xmlns:c15="http://schemas.microsoft.com/office/drawing/2012/chart" uri="{CE6537A1-D6FC-4f65-9D91-7224C49458BB}"/>
              </c:extLst>
            </c:dLbl>
            <c:dLbl>
              <c:idx val="3"/>
              <c:layout>
                <c:manualLayout>
                  <c:x val="4.3436508547033736E-2"/>
                  <c:y val="-2.3958949520421213E-3"/>
                </c:manualLayout>
              </c:layout>
              <c:spPr>
                <a:noFill/>
                <a:ln w="9142">
                  <a:noFill/>
                </a:ln>
              </c:spPr>
              <c:txPr>
                <a:bodyPr/>
                <a:lstStyle/>
                <a:p>
                  <a:pPr>
                    <a:defRPr sz="396" b="1" i="0" u="none" strike="noStrike" baseline="0">
                      <a:solidFill>
                        <a:srgbClr val="000000"/>
                      </a:solidFill>
                      <a:latin typeface="Arial"/>
                      <a:ea typeface="Arial"/>
                      <a:cs typeface="Arial"/>
                    </a:defRPr>
                  </a:pPr>
                  <a:endParaRPr lang="de-DE"/>
                </a:p>
              </c:txPr>
              <c:dLblPos val="ctr"/>
              <c:showLegendKey val="0"/>
              <c:showVal val="1"/>
              <c:showCatName val="0"/>
              <c:showSerName val="0"/>
              <c:showPercent val="0"/>
              <c:showBubbleSize val="0"/>
              <c:extLst>
                <c:ext xmlns:c15="http://schemas.microsoft.com/office/drawing/2012/chart" uri="{CE6537A1-D6FC-4f65-9D91-7224C49458BB}"/>
              </c:extLst>
            </c:dLbl>
            <c:dLbl>
              <c:idx val="4"/>
              <c:layout>
                <c:manualLayout>
                  <c:x val="3.8754037321083068E-2"/>
                  <c:y val="-5.0548192304835649E-3"/>
                </c:manualLayout>
              </c:layout>
              <c:spPr>
                <a:noFill/>
                <a:ln w="9142">
                  <a:noFill/>
                </a:ln>
              </c:spPr>
              <c:txPr>
                <a:bodyPr/>
                <a:lstStyle/>
                <a:p>
                  <a:pPr>
                    <a:defRPr sz="396" b="1" i="0" u="none" strike="noStrike" baseline="0">
                      <a:solidFill>
                        <a:srgbClr val="000000"/>
                      </a:solidFill>
                      <a:latin typeface="Arial"/>
                      <a:ea typeface="Arial"/>
                      <a:cs typeface="Arial"/>
                    </a:defRPr>
                  </a:pPr>
                  <a:endParaRPr lang="de-DE"/>
                </a:p>
              </c:txPr>
              <c:dLblPos val="ctr"/>
              <c:showLegendKey val="0"/>
              <c:showVal val="1"/>
              <c:showCatName val="0"/>
              <c:showSerName val="0"/>
              <c:showPercent val="0"/>
              <c:showBubbleSize val="0"/>
              <c:extLst>
                <c:ext xmlns:c15="http://schemas.microsoft.com/office/drawing/2012/chart" uri="{CE6537A1-D6FC-4f65-9D91-7224C49458BB}"/>
              </c:extLst>
            </c:dLbl>
            <c:dLbl>
              <c:idx val="5"/>
              <c:layout>
                <c:manualLayout>
                  <c:x val="3.5938077917784028E-2"/>
                  <c:y val="-6.0216961315985307E-3"/>
                </c:manualLayout>
              </c:layout>
              <c:spPr>
                <a:noFill/>
                <a:ln w="9142">
                  <a:noFill/>
                </a:ln>
              </c:spPr>
              <c:txPr>
                <a:bodyPr/>
                <a:lstStyle/>
                <a:p>
                  <a:pPr>
                    <a:defRPr sz="396" b="1" i="0" u="none" strike="noStrike" baseline="0">
                      <a:solidFill>
                        <a:srgbClr val="000000"/>
                      </a:solidFill>
                      <a:latin typeface="Arial"/>
                      <a:ea typeface="Arial"/>
                      <a:cs typeface="Arial"/>
                    </a:defRPr>
                  </a:pPr>
                  <a:endParaRPr lang="de-DE"/>
                </a:p>
              </c:txPr>
              <c:dLblPos val="ctr"/>
              <c:showLegendKey val="0"/>
              <c:showVal val="1"/>
              <c:showCatName val="0"/>
              <c:showSerName val="0"/>
              <c:showPercent val="0"/>
              <c:showBubbleSize val="0"/>
              <c:extLst>
                <c:ext xmlns:c15="http://schemas.microsoft.com/office/drawing/2012/chart" uri="{CE6537A1-D6FC-4f65-9D91-7224C49458BB}"/>
              </c:extLst>
            </c:dLbl>
            <c:dLbl>
              <c:idx val="6"/>
              <c:delete val="1"/>
              <c:extLst>
                <c:ext xmlns:c15="http://schemas.microsoft.com/office/drawing/2012/chart" uri="{CE6537A1-D6FC-4f65-9D91-7224C49458BB}"/>
              </c:extLst>
            </c:dLbl>
            <c:dLbl>
              <c:idx val="7"/>
              <c:delete val="1"/>
              <c:extLst>
                <c:ext xmlns:c15="http://schemas.microsoft.com/office/drawing/2012/chart" uri="{CE6537A1-D6FC-4f65-9D91-7224C49458BB}"/>
              </c:extLst>
            </c:dLbl>
            <c:spPr>
              <a:noFill/>
              <a:ln w="9142">
                <a:noFill/>
              </a:ln>
            </c:spPr>
            <c:txPr>
              <a:bodyPr wrap="square" lIns="38100" tIns="19050" rIns="38100" bIns="19050" anchor="ctr">
                <a:spAutoFit/>
              </a:bodyPr>
              <a:lstStyle/>
              <a:p>
                <a:pPr>
                  <a:defRPr sz="396"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Sheet1!$B$1:$P$1</c:f>
              <c:strCache>
                <c:ptCount val="7"/>
                <c:pt idx="0">
                  <c:v>AT</c:v>
                </c:pt>
                <c:pt idx="1">
                  <c:v>BE</c:v>
                </c:pt>
                <c:pt idx="2">
                  <c:v>DE</c:v>
                </c:pt>
                <c:pt idx="3">
                  <c:v>FR</c:v>
                </c:pt>
                <c:pt idx="4">
                  <c:v>GB</c:v>
                </c:pt>
                <c:pt idx="5">
                  <c:v>IT</c:v>
                </c:pt>
                <c:pt idx="6">
                  <c:v>NL</c:v>
                </c:pt>
              </c:strCache>
            </c:strRef>
          </c:cat>
          <c:val>
            <c:numRef>
              <c:f>Sheet1!$B$6:$P$6</c:f>
              <c:numCache>
                <c:formatCode>0.00%</c:formatCode>
                <c:ptCount val="7"/>
                <c:pt idx="0">
                  <c:v>6.0999999999999999E-2</c:v>
                </c:pt>
                <c:pt idx="1">
                  <c:v>4.0000000000000001E-3</c:v>
                </c:pt>
                <c:pt idx="2">
                  <c:v>3.2000000000000001E-2</c:v>
                </c:pt>
                <c:pt idx="3">
                  <c:v>0.02</c:v>
                </c:pt>
                <c:pt idx="4">
                  <c:v>2.7E-2</c:v>
                </c:pt>
                <c:pt idx="5">
                  <c:v>0</c:v>
                </c:pt>
                <c:pt idx="6">
                  <c:v>0</c:v>
                </c:pt>
              </c:numCache>
            </c:numRef>
          </c:val>
        </c:ser>
        <c:dLbls>
          <c:showLegendKey val="0"/>
          <c:showVal val="1"/>
          <c:showCatName val="0"/>
          <c:showSerName val="0"/>
          <c:showPercent val="0"/>
          <c:showBubbleSize val="0"/>
        </c:dLbls>
        <c:gapWidth val="40"/>
        <c:overlap val="100"/>
        <c:axId val="360610680"/>
        <c:axId val="360611464"/>
      </c:barChart>
      <c:catAx>
        <c:axId val="360610680"/>
        <c:scaling>
          <c:orientation val="minMax"/>
        </c:scaling>
        <c:delete val="0"/>
        <c:axPos val="l"/>
        <c:numFmt formatCode="General" sourceLinked="1"/>
        <c:majorTickMark val="out"/>
        <c:minorTickMark val="none"/>
        <c:tickLblPos val="nextTo"/>
        <c:spPr>
          <a:ln w="1143">
            <a:solidFill>
              <a:srgbClr val="000000"/>
            </a:solidFill>
            <a:prstDash val="solid"/>
          </a:ln>
        </c:spPr>
        <c:txPr>
          <a:bodyPr rot="0" vert="horz"/>
          <a:lstStyle/>
          <a:p>
            <a:pPr>
              <a:defRPr sz="432" b="0" i="0" u="none" strike="noStrike" baseline="0">
                <a:solidFill>
                  <a:srgbClr val="000000"/>
                </a:solidFill>
                <a:latin typeface="Arial"/>
                <a:ea typeface="Arial"/>
                <a:cs typeface="Arial"/>
              </a:defRPr>
            </a:pPr>
            <a:endParaRPr lang="de-DE"/>
          </a:p>
        </c:txPr>
        <c:crossAx val="360611464"/>
        <c:crosses val="autoZero"/>
        <c:auto val="0"/>
        <c:lblAlgn val="ctr"/>
        <c:lblOffset val="100"/>
        <c:tickLblSkip val="1"/>
        <c:tickMarkSkip val="1"/>
        <c:noMultiLvlLbl val="0"/>
      </c:catAx>
      <c:valAx>
        <c:axId val="360611464"/>
        <c:scaling>
          <c:orientation val="minMax"/>
        </c:scaling>
        <c:delete val="1"/>
        <c:axPos val="b"/>
        <c:numFmt formatCode="0.00%" sourceLinked="1"/>
        <c:majorTickMark val="out"/>
        <c:minorTickMark val="none"/>
        <c:tickLblPos val="nextTo"/>
        <c:crossAx val="360610680"/>
        <c:crosses val="autoZero"/>
        <c:crossBetween val="between"/>
      </c:valAx>
      <c:spPr>
        <a:noFill/>
        <a:ln w="9142">
          <a:noFill/>
        </a:ln>
      </c:spPr>
    </c:plotArea>
    <c:legend>
      <c:legendPos val="b"/>
      <c:overlay val="0"/>
      <c:spPr>
        <a:solidFill>
          <a:srgbClr val="FFFFFF"/>
        </a:solidFill>
        <a:ln w="9142">
          <a:noFill/>
        </a:ln>
      </c:spPr>
      <c:txPr>
        <a:bodyPr/>
        <a:lstStyle/>
        <a:p>
          <a:pPr>
            <a:defRPr sz="529" b="1" i="0" u="none" strike="noStrike" baseline="0">
              <a:solidFill>
                <a:srgbClr val="000000"/>
              </a:solidFill>
              <a:latin typeface="Arial"/>
              <a:ea typeface="Arial"/>
              <a:cs typeface="Arial"/>
            </a:defRPr>
          </a:pPr>
          <a:endParaRPr lang="de-DE"/>
        </a:p>
      </c:txPr>
    </c:legend>
    <c:plotVisOnly val="1"/>
    <c:dispBlanksAs val="gap"/>
    <c:showDLblsOverMax val="0"/>
  </c:chart>
  <c:spPr>
    <a:noFill/>
    <a:ln>
      <a:noFill/>
    </a:ln>
  </c:spPr>
  <c:txPr>
    <a:bodyPr/>
    <a:lstStyle/>
    <a:p>
      <a:pPr>
        <a:defRPr sz="846" b="1" i="0" u="none" strike="noStrike" baseline="0">
          <a:solidFill>
            <a:srgbClr val="000000"/>
          </a:solidFill>
          <a:latin typeface="Arial"/>
          <a:ea typeface="Arial"/>
          <a:cs typeface="Arial"/>
        </a:defRPr>
      </a:pPr>
      <a:endParaRPr lang="de-DE"/>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5323590814196244E-2"/>
          <c:y val="2.7072758037225041E-2"/>
          <c:w val="0.90605427974947805"/>
          <c:h val="0.85786802030456855"/>
        </c:manualLayout>
      </c:layout>
      <c:scatterChart>
        <c:scatterStyle val="lineMarker"/>
        <c:varyColors val="0"/>
        <c:ser>
          <c:idx val="0"/>
          <c:order val="0"/>
          <c:tx>
            <c:strRef>
              <c:f>Sheet1!$A$2</c:f>
              <c:strCache>
                <c:ptCount val="1"/>
                <c:pt idx="0">
                  <c:v>AT</c:v>
                </c:pt>
              </c:strCache>
            </c:strRef>
          </c:tx>
          <c:spPr>
            <a:ln w="7225">
              <a:noFill/>
            </a:ln>
          </c:spPr>
          <c:marker>
            <c:symbol val="diamond"/>
            <c:size val="3"/>
            <c:spPr>
              <a:solidFill>
                <a:schemeClr val="accent1"/>
              </a:solidFill>
              <a:ln>
                <a:solidFill>
                  <a:schemeClr val="accent1"/>
                </a:solidFill>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Sheet1!$B$2:$AH$2</c:f>
              <c:numCache>
                <c:formatCode>General</c:formatCode>
                <c:ptCount val="32"/>
                <c:pt idx="0" formatCode="0.00%">
                  <c:v>3.2000000000000001E-2</c:v>
                </c:pt>
              </c:numCache>
            </c:numRef>
          </c:yVal>
          <c:smooth val="0"/>
        </c:ser>
        <c:ser>
          <c:idx val="1"/>
          <c:order val="1"/>
          <c:tx>
            <c:strRef>
              <c:f>Sheet1!$A$3</c:f>
              <c:strCache>
                <c:ptCount val="1"/>
                <c:pt idx="0">
                  <c:v>BE</c:v>
                </c:pt>
              </c:strCache>
            </c:strRef>
          </c:tx>
          <c:spPr>
            <a:ln w="7225">
              <a:noFill/>
            </a:ln>
          </c:spPr>
          <c:marker>
            <c:symbol val="square"/>
            <c:size val="3"/>
            <c:spPr>
              <a:solidFill>
                <a:srgbClr val="969696"/>
              </a:solid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Sheet1!$B$3:$AH$3</c:f>
              <c:numCache>
                <c:formatCode>0.00%</c:formatCode>
                <c:ptCount val="32"/>
                <c:pt idx="1">
                  <c:v>2.8000000000000001E-2</c:v>
                </c:pt>
              </c:numCache>
            </c:numRef>
          </c:yVal>
          <c:smooth val="0"/>
        </c:ser>
        <c:ser>
          <c:idx val="2"/>
          <c:order val="2"/>
          <c:tx>
            <c:strRef>
              <c:f>Sheet1!$A$4</c:f>
              <c:strCache>
                <c:ptCount val="1"/>
                <c:pt idx="0">
                  <c:v>BG</c:v>
                </c:pt>
              </c:strCache>
            </c:strRef>
          </c:tx>
          <c:spPr>
            <a:ln w="7225">
              <a:noFill/>
            </a:ln>
          </c:spPr>
          <c:marker>
            <c:symbol val="triangle"/>
            <c:size val="3"/>
            <c:spPr>
              <a:solidFill>
                <a:srgbClr val="969696"/>
              </a:solidFill>
              <a:ln>
                <a:solidFill>
                  <a:srgbClr val="969696"/>
                </a:solidFill>
                <a:prstDash val="solid"/>
              </a:ln>
            </c:spPr>
          </c:marker>
          <c:dLbls>
            <c:dLbl>
              <c:idx val="2"/>
              <c:layout>
                <c:manualLayout>
                  <c:x val="-7.2272160051358447E-3"/>
                  <c:y val="-1.56509826618354E-2"/>
                </c:manualLayout>
              </c:layout>
              <c:spPr>
                <a:noFill/>
                <a:ln w="9633">
                  <a:noFill/>
                </a:ln>
              </c:spPr>
              <c:txPr>
                <a:bodyPr/>
                <a:lstStyle/>
                <a:p>
                  <a:pPr>
                    <a:defRPr sz="493" b="1" i="0" u="none" strike="noStrike" baseline="0">
                      <a:solidFill>
                        <a:schemeClr val="tx1"/>
                      </a:solidFill>
                      <a:latin typeface="Arial"/>
                      <a:ea typeface="Arial"/>
                      <a:cs typeface="Arial"/>
                    </a:defRPr>
                  </a:pPr>
                  <a:endParaRPr lang="de-DE"/>
                </a:p>
              </c:txPr>
              <c:dLblPos val="r"/>
              <c:showLegendKey val="0"/>
              <c:showVal val="0"/>
              <c:showCatName val="0"/>
              <c:showSerName val="1"/>
              <c:showPercent val="0"/>
              <c:showBubbleSize val="0"/>
              <c:extLst>
                <c:ext xmlns:c15="http://schemas.microsoft.com/office/drawing/2012/chart" uri="{CE6537A1-D6FC-4f65-9D91-7224C49458BB}"/>
              </c:extLst>
            </c:dLbl>
            <c:spPr>
              <a:noFill/>
              <a:ln w="9633">
                <a:noFill/>
              </a:ln>
            </c:spPr>
            <c:txPr>
              <a:bodyPr wrap="square" lIns="38100" tIns="19050" rIns="38100" bIns="19050" anchor="ctr">
                <a:spAutoFit/>
              </a:bodyPr>
              <a:lstStyle/>
              <a:p>
                <a:pPr>
                  <a:defRPr sz="493" b="1" i="0" u="none" strike="noStrike" baseline="0">
                    <a:solidFill>
                      <a:schemeClr val="tx1"/>
                    </a:solidFill>
                    <a:latin typeface="Arial"/>
                    <a:ea typeface="Arial"/>
                    <a:cs typeface="Arial"/>
                  </a:defRPr>
                </a:pPr>
                <a:endParaRPr lang="de-DE"/>
              </a:p>
            </c:tx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Sheet1!$B$4:$AH$4</c:f>
              <c:numCache>
                <c:formatCode>General</c:formatCode>
                <c:ptCount val="32"/>
                <c:pt idx="2" formatCode="0.00%">
                  <c:v>2.1999999999999999E-2</c:v>
                </c:pt>
              </c:numCache>
            </c:numRef>
          </c:yVal>
          <c:smooth val="0"/>
        </c:ser>
        <c:ser>
          <c:idx val="3"/>
          <c:order val="3"/>
          <c:tx>
            <c:strRef>
              <c:f>Sheet1!$A$5</c:f>
              <c:strCache>
                <c:ptCount val="1"/>
                <c:pt idx="0">
                  <c:v>CH</c:v>
                </c:pt>
              </c:strCache>
            </c:strRef>
          </c:tx>
          <c:spPr>
            <a:ln w="7225">
              <a:noFill/>
            </a:ln>
          </c:spPr>
          <c:marker>
            <c:symbol val="x"/>
            <c:size val="3"/>
            <c:spPr>
              <a:solidFill>
                <a:srgbClr val="969696"/>
              </a:solid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Sheet1!$B$5:$AH$5</c:f>
              <c:numCache>
                <c:formatCode>General</c:formatCode>
                <c:ptCount val="32"/>
                <c:pt idx="3" formatCode="0.00%">
                  <c:v>4.1000000000000002E-2</c:v>
                </c:pt>
              </c:numCache>
            </c:numRef>
          </c:yVal>
          <c:smooth val="0"/>
        </c:ser>
        <c:ser>
          <c:idx val="4"/>
          <c:order val="4"/>
          <c:tx>
            <c:strRef>
              <c:f>Sheet1!$A$6</c:f>
              <c:strCache>
                <c:ptCount val="1"/>
                <c:pt idx="0">
                  <c:v>CY</c:v>
                </c:pt>
              </c:strCache>
            </c:strRef>
          </c:tx>
          <c:spPr>
            <a:ln w="7225">
              <a:noFill/>
            </a:ln>
          </c:spPr>
          <c:marker>
            <c:symbol val="star"/>
            <c:size val="3"/>
            <c:spPr>
              <a:solidFill>
                <a:srgbClr val="969696"/>
              </a:solid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Sheet1!$B$6:$AH$6</c:f>
              <c:numCache>
                <c:formatCode>General</c:formatCode>
                <c:ptCount val="32"/>
                <c:pt idx="4" formatCode="0.00%">
                  <c:v>2.4E-2</c:v>
                </c:pt>
              </c:numCache>
            </c:numRef>
          </c:yVal>
          <c:smooth val="0"/>
        </c:ser>
        <c:ser>
          <c:idx val="5"/>
          <c:order val="5"/>
          <c:tx>
            <c:strRef>
              <c:f>Sheet1!$A$7</c:f>
              <c:strCache>
                <c:ptCount val="1"/>
                <c:pt idx="0">
                  <c:v>CZ</c:v>
                </c:pt>
              </c:strCache>
            </c:strRef>
          </c:tx>
          <c:spPr>
            <a:ln w="7225">
              <a:noFill/>
            </a:ln>
          </c:spPr>
          <c:marker>
            <c:symbol val="circle"/>
            <c:size val="3"/>
            <c:spPr>
              <a:solidFill>
                <a:srgbClr val="969696"/>
              </a:solid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Sheet1!$B$7:$AH$7</c:f>
              <c:numCache>
                <c:formatCode>General</c:formatCode>
                <c:ptCount val="32"/>
                <c:pt idx="5" formatCode="0.00%">
                  <c:v>2.1999999999999999E-2</c:v>
                </c:pt>
              </c:numCache>
            </c:numRef>
          </c:yVal>
          <c:smooth val="0"/>
        </c:ser>
        <c:ser>
          <c:idx val="6"/>
          <c:order val="6"/>
          <c:tx>
            <c:strRef>
              <c:f>Sheet1!$A$8</c:f>
              <c:strCache>
                <c:ptCount val="1"/>
                <c:pt idx="0">
                  <c:v>DE</c:v>
                </c:pt>
              </c:strCache>
            </c:strRef>
          </c:tx>
          <c:spPr>
            <a:ln w="7225">
              <a:noFill/>
            </a:ln>
          </c:spPr>
          <c:marker>
            <c:symbol val="plus"/>
            <c:size val="3"/>
            <c:spPr>
              <a:no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Sheet1!$B$8:$AH$8</c:f>
              <c:numCache>
                <c:formatCode>General</c:formatCode>
                <c:ptCount val="32"/>
                <c:pt idx="6" formatCode="0.00%">
                  <c:v>3.5000000000000003E-2</c:v>
                </c:pt>
              </c:numCache>
            </c:numRef>
          </c:yVal>
          <c:smooth val="0"/>
        </c:ser>
        <c:ser>
          <c:idx val="7"/>
          <c:order val="7"/>
          <c:tx>
            <c:strRef>
              <c:f>Sheet1!$A$9</c:f>
              <c:strCache>
                <c:ptCount val="1"/>
                <c:pt idx="0">
                  <c:v>DK</c:v>
                </c:pt>
              </c:strCache>
            </c:strRef>
          </c:tx>
          <c:spPr>
            <a:ln w="7225">
              <a:noFill/>
            </a:ln>
          </c:spPr>
          <c:marker>
            <c:symbol val="dot"/>
            <c:size val="3"/>
            <c:spPr>
              <a:solidFill>
                <a:srgbClr val="969696"/>
              </a:solid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Sheet1!$B$9:$AH$9</c:f>
              <c:numCache>
                <c:formatCode>General</c:formatCode>
                <c:ptCount val="32"/>
                <c:pt idx="7" formatCode="0.00%">
                  <c:v>2.5999999999999999E-2</c:v>
                </c:pt>
              </c:numCache>
            </c:numRef>
          </c:yVal>
          <c:smooth val="0"/>
        </c:ser>
        <c:ser>
          <c:idx val="8"/>
          <c:order val="8"/>
          <c:tx>
            <c:strRef>
              <c:f>Sheet1!$A$10</c:f>
              <c:strCache>
                <c:ptCount val="1"/>
                <c:pt idx="0">
                  <c:v>EE</c:v>
                </c:pt>
              </c:strCache>
            </c:strRef>
          </c:tx>
          <c:spPr>
            <a:ln w="7225">
              <a:noFill/>
            </a:ln>
          </c:spPr>
          <c:marker>
            <c:symbol val="dash"/>
            <c:size val="3"/>
            <c:spPr>
              <a:solidFill>
                <a:srgbClr val="969696"/>
              </a:solidFill>
              <a:ln>
                <a:solidFill>
                  <a:srgbClr val="969696"/>
                </a:solidFill>
                <a:prstDash val="solid"/>
              </a:ln>
            </c:spPr>
          </c:marker>
          <c:dLbls>
            <c:dLbl>
              <c:idx val="8"/>
              <c:layout>
                <c:manualLayout>
                  <c:x val="-1.7081090301470286E-2"/>
                  <c:y val="7.6145329548911178E-3"/>
                </c:manualLayout>
              </c:layout>
              <c:spPr>
                <a:noFill/>
                <a:ln w="9633">
                  <a:noFill/>
                </a:ln>
              </c:spPr>
              <c:txPr>
                <a:bodyPr/>
                <a:lstStyle/>
                <a:p>
                  <a:pPr>
                    <a:defRPr sz="493" b="1" i="0" u="none" strike="noStrike" baseline="0">
                      <a:solidFill>
                        <a:schemeClr val="tx1"/>
                      </a:solidFill>
                      <a:latin typeface="Arial"/>
                      <a:ea typeface="Arial"/>
                      <a:cs typeface="Arial"/>
                    </a:defRPr>
                  </a:pPr>
                  <a:endParaRPr lang="de-DE"/>
                </a:p>
              </c:txPr>
              <c:dLblPos val="r"/>
              <c:showLegendKey val="0"/>
              <c:showVal val="0"/>
              <c:showCatName val="0"/>
              <c:showSerName val="1"/>
              <c:showPercent val="0"/>
              <c:showBubbleSize val="0"/>
              <c:extLst>
                <c:ext xmlns:c15="http://schemas.microsoft.com/office/drawing/2012/chart" uri="{CE6537A1-D6FC-4f65-9D91-7224C49458BB}"/>
              </c:extLst>
            </c:dLbl>
            <c:spPr>
              <a:noFill/>
              <a:ln w="9633">
                <a:noFill/>
              </a:ln>
            </c:spPr>
            <c:txPr>
              <a:bodyPr wrap="square" lIns="38100" tIns="19050" rIns="38100" bIns="19050" anchor="ctr">
                <a:spAutoFit/>
              </a:bodyPr>
              <a:lstStyle/>
              <a:p>
                <a:pPr>
                  <a:defRPr sz="493" b="1" i="0" u="none" strike="noStrike" baseline="0">
                    <a:solidFill>
                      <a:schemeClr val="tx1"/>
                    </a:solidFill>
                    <a:latin typeface="Arial"/>
                    <a:ea typeface="Arial"/>
                    <a:cs typeface="Arial"/>
                  </a:defRPr>
                </a:pPr>
                <a:endParaRPr lang="de-DE"/>
              </a:p>
            </c:tx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Sheet1!$B$10:$AH$10</c:f>
              <c:numCache>
                <c:formatCode>General</c:formatCode>
                <c:ptCount val="32"/>
                <c:pt idx="8" formatCode="0.00%">
                  <c:v>1.7000000000000001E-2</c:v>
                </c:pt>
              </c:numCache>
            </c:numRef>
          </c:yVal>
          <c:smooth val="0"/>
        </c:ser>
        <c:ser>
          <c:idx val="9"/>
          <c:order val="9"/>
          <c:tx>
            <c:strRef>
              <c:f>Sheet1!$A$11</c:f>
              <c:strCache>
                <c:ptCount val="1"/>
                <c:pt idx="0">
                  <c:v>ES</c:v>
                </c:pt>
              </c:strCache>
            </c:strRef>
          </c:tx>
          <c:spPr>
            <a:ln w="7225">
              <a:noFill/>
            </a:ln>
          </c:spPr>
          <c:marker>
            <c:symbol val="diamond"/>
            <c:size val="3"/>
            <c:spPr>
              <a:solidFill>
                <a:srgbClr val="969696"/>
              </a:solid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Sheet1!$B$11:$AH$11</c:f>
              <c:numCache>
                <c:formatCode>General</c:formatCode>
                <c:ptCount val="32"/>
                <c:pt idx="9" formatCode="0.00%">
                  <c:v>0.03</c:v>
                </c:pt>
              </c:numCache>
            </c:numRef>
          </c:yVal>
          <c:smooth val="0"/>
        </c:ser>
        <c:ser>
          <c:idx val="10"/>
          <c:order val="10"/>
          <c:tx>
            <c:strRef>
              <c:f>Sheet1!$A$12</c:f>
              <c:strCache>
                <c:ptCount val="1"/>
                <c:pt idx="0">
                  <c:v>FI</c:v>
                </c:pt>
              </c:strCache>
            </c:strRef>
          </c:tx>
          <c:spPr>
            <a:ln w="7225">
              <a:noFill/>
            </a:ln>
          </c:spPr>
          <c:marker>
            <c:symbol val="square"/>
            <c:size val="3"/>
            <c:spPr>
              <a:solidFill>
                <a:srgbClr val="969696"/>
              </a:solid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Sheet1!$B$12:$AH$12</c:f>
              <c:numCache>
                <c:formatCode>General</c:formatCode>
                <c:ptCount val="32"/>
                <c:pt idx="10" formatCode="0.00%">
                  <c:v>1.7000000000000001E-2</c:v>
                </c:pt>
              </c:numCache>
            </c:numRef>
          </c:yVal>
          <c:smooth val="0"/>
        </c:ser>
        <c:ser>
          <c:idx val="11"/>
          <c:order val="11"/>
          <c:tx>
            <c:strRef>
              <c:f>Sheet1!$A$13</c:f>
              <c:strCache>
                <c:ptCount val="1"/>
                <c:pt idx="0">
                  <c:v>FR</c:v>
                </c:pt>
              </c:strCache>
            </c:strRef>
          </c:tx>
          <c:spPr>
            <a:ln w="7225">
              <a:noFill/>
            </a:ln>
          </c:spPr>
          <c:marker>
            <c:symbol val="triangle"/>
            <c:size val="3"/>
            <c:spPr>
              <a:solidFill>
                <a:srgbClr val="969696"/>
              </a:solid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Sheet1!$B$13:$AH$13</c:f>
              <c:numCache>
                <c:formatCode>General</c:formatCode>
                <c:ptCount val="32"/>
                <c:pt idx="11" formatCode="0.00%">
                  <c:v>3.1E-2</c:v>
                </c:pt>
              </c:numCache>
            </c:numRef>
          </c:yVal>
          <c:smooth val="0"/>
        </c:ser>
        <c:ser>
          <c:idx val="12"/>
          <c:order val="12"/>
          <c:tx>
            <c:strRef>
              <c:f>Sheet1!$A$14</c:f>
              <c:strCache>
                <c:ptCount val="1"/>
                <c:pt idx="0">
                  <c:v>UK</c:v>
                </c:pt>
              </c:strCache>
            </c:strRef>
          </c:tx>
          <c:spPr>
            <a:ln w="7225">
              <a:noFill/>
            </a:ln>
          </c:spPr>
          <c:marker>
            <c:symbol val="x"/>
            <c:size val="2"/>
            <c:spPr>
              <a:noFill/>
              <a:ln>
                <a:solidFill>
                  <a:srgbClr val="99CCFF"/>
                </a:solidFill>
                <a:prstDash val="solid"/>
              </a:ln>
            </c:spPr>
          </c:marker>
          <c:dLbls>
            <c:spPr>
              <a:noFill/>
              <a:ln w="9633">
                <a:noFill/>
              </a:ln>
            </c:spPr>
            <c:txPr>
              <a:bodyPr wrap="square" lIns="38100" tIns="19050" rIns="38100" bIns="19050" anchor="ctr">
                <a:spAutoFit/>
              </a:bodyPr>
              <a:lstStyle/>
              <a:p>
                <a:pPr>
                  <a:defRPr sz="493" b="1" i="0" u="none" strike="noStrike" baseline="0">
                    <a:solidFill>
                      <a:schemeClr val="tx1"/>
                    </a:solidFill>
                    <a:latin typeface="Arial"/>
                    <a:ea typeface="Arial"/>
                    <a:cs typeface="Arial"/>
                  </a:defRPr>
                </a:pPr>
                <a:endParaRPr lang="de-DE"/>
              </a:p>
            </c:tx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Sheet1!$B$14:$AH$14</c:f>
              <c:numCache>
                <c:formatCode>General</c:formatCode>
                <c:ptCount val="32"/>
                <c:pt idx="12" formatCode="0.00%">
                  <c:v>3.5000000000000003E-2</c:v>
                </c:pt>
              </c:numCache>
            </c:numRef>
          </c:yVal>
          <c:smooth val="0"/>
        </c:ser>
        <c:ser>
          <c:idx val="13"/>
          <c:order val="13"/>
          <c:tx>
            <c:strRef>
              <c:f>Sheet1!$A$15</c:f>
              <c:strCache>
                <c:ptCount val="1"/>
                <c:pt idx="0">
                  <c:v>GR</c:v>
                </c:pt>
              </c:strCache>
            </c:strRef>
          </c:tx>
          <c:spPr>
            <a:ln w="7225">
              <a:noFill/>
            </a:ln>
          </c:spPr>
          <c:marker>
            <c:symbol val="circle"/>
            <c:size val="3"/>
            <c:spPr>
              <a:solidFill>
                <a:srgbClr val="969696"/>
              </a:solid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Sheet1!$B$15:$AH$15</c:f>
              <c:numCache>
                <c:formatCode>General</c:formatCode>
                <c:ptCount val="32"/>
                <c:pt idx="13" formatCode="0.00%">
                  <c:v>0.01</c:v>
                </c:pt>
              </c:numCache>
            </c:numRef>
          </c:yVal>
          <c:smooth val="0"/>
        </c:ser>
        <c:ser>
          <c:idx val="14"/>
          <c:order val="14"/>
          <c:tx>
            <c:strRef>
              <c:f>Sheet1!$A$16</c:f>
              <c:strCache>
                <c:ptCount val="1"/>
                <c:pt idx="0">
                  <c:v>HR</c:v>
                </c:pt>
              </c:strCache>
            </c:strRef>
          </c:tx>
          <c:spPr>
            <a:ln w="7225">
              <a:noFill/>
            </a:ln>
          </c:spPr>
          <c:marker>
            <c:symbol val="circle"/>
            <c:size val="3"/>
            <c:spPr>
              <a:solidFill>
                <a:srgbClr val="969696"/>
              </a:solid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Sheet1!$B$16:$AH$16</c:f>
              <c:numCache>
                <c:formatCode>General</c:formatCode>
                <c:ptCount val="32"/>
                <c:pt idx="14" formatCode="0.00%">
                  <c:v>2.1000000000000001E-2</c:v>
                </c:pt>
              </c:numCache>
            </c:numRef>
          </c:yVal>
          <c:smooth val="0"/>
        </c:ser>
        <c:ser>
          <c:idx val="15"/>
          <c:order val="15"/>
          <c:tx>
            <c:strRef>
              <c:f>Sheet1!$A$17</c:f>
              <c:strCache>
                <c:ptCount val="1"/>
                <c:pt idx="0">
                  <c:v>HU</c:v>
                </c:pt>
              </c:strCache>
            </c:strRef>
          </c:tx>
          <c:spPr>
            <a:ln w="7225">
              <a:noFill/>
            </a:ln>
          </c:spPr>
          <c:marker>
            <c:symbol val="plus"/>
            <c:size val="3"/>
            <c:spPr>
              <a:noFill/>
              <a:ln>
                <a:solidFill>
                  <a:srgbClr val="FFCC99"/>
                </a:solidFill>
                <a:prstDash val="solid"/>
              </a:ln>
            </c:spPr>
          </c:marker>
          <c:dPt>
            <c:idx val="15"/>
            <c:marker>
              <c:spPr>
                <a:solidFill>
                  <a:srgbClr val="969696"/>
                </a:solidFill>
                <a:ln>
                  <a:solidFill>
                    <a:srgbClr val="969696"/>
                  </a:solidFill>
                  <a:prstDash val="solid"/>
                </a:ln>
              </c:spPr>
            </c:marker>
            <c:bubble3D val="0"/>
          </c:dPt>
          <c:dLbls>
            <c:dLbl>
              <c:idx val="15"/>
              <c:layout>
                <c:manualLayout>
                  <c:x val="-2.9266138671157904E-3"/>
                  <c:y val="-1.0997988195701081E-2"/>
                </c:manualLayout>
              </c:layout>
              <c:spPr>
                <a:noFill/>
                <a:ln w="9633">
                  <a:noFill/>
                </a:ln>
              </c:spPr>
              <c:txPr>
                <a:bodyPr/>
                <a:lstStyle/>
                <a:p>
                  <a:pPr>
                    <a:defRPr sz="493" b="1" i="0" u="none" strike="noStrike" baseline="0">
                      <a:solidFill>
                        <a:schemeClr val="tx1"/>
                      </a:solidFill>
                      <a:latin typeface="Arial"/>
                      <a:ea typeface="Arial"/>
                      <a:cs typeface="Arial"/>
                    </a:defRPr>
                  </a:pPr>
                  <a:endParaRPr lang="de-DE"/>
                </a:p>
              </c:txPr>
              <c:dLblPos val="r"/>
              <c:showLegendKey val="0"/>
              <c:showVal val="0"/>
              <c:showCatName val="0"/>
              <c:showSerName val="1"/>
              <c:showPercent val="0"/>
              <c:showBubbleSize val="0"/>
              <c:extLst>
                <c:ext xmlns:c15="http://schemas.microsoft.com/office/drawing/2012/chart" uri="{CE6537A1-D6FC-4f65-9D91-7224C49458BB}"/>
              </c:extLst>
            </c:dLbl>
            <c:spPr>
              <a:noFill/>
              <a:ln w="9633">
                <a:noFill/>
              </a:ln>
            </c:spPr>
            <c:txPr>
              <a:bodyPr wrap="square" lIns="38100" tIns="19050" rIns="38100" bIns="19050" anchor="ctr">
                <a:spAutoFit/>
              </a:bodyPr>
              <a:lstStyle/>
              <a:p>
                <a:pPr>
                  <a:defRPr sz="493" b="1" i="0" u="none" strike="noStrike" baseline="0">
                    <a:solidFill>
                      <a:schemeClr val="tx1"/>
                    </a:solidFill>
                    <a:latin typeface="Arial"/>
                    <a:ea typeface="Arial"/>
                    <a:cs typeface="Arial"/>
                  </a:defRPr>
                </a:pPr>
                <a:endParaRPr lang="de-DE"/>
              </a:p>
            </c:tx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Sheet1!$B$17:$AH$17</c:f>
              <c:numCache>
                <c:formatCode>General</c:formatCode>
                <c:ptCount val="32"/>
                <c:pt idx="15" formatCode="0.00%">
                  <c:v>1.7000000000000001E-2</c:v>
                </c:pt>
              </c:numCache>
            </c:numRef>
          </c:yVal>
          <c:smooth val="0"/>
        </c:ser>
        <c:ser>
          <c:idx val="16"/>
          <c:order val="16"/>
          <c:tx>
            <c:strRef>
              <c:f>Sheet1!$A$18</c:f>
              <c:strCache>
                <c:ptCount val="1"/>
                <c:pt idx="0">
                  <c:v>IE</c:v>
                </c:pt>
              </c:strCache>
            </c:strRef>
          </c:tx>
          <c:spPr>
            <a:ln w="7225">
              <a:noFill/>
            </a:ln>
          </c:spPr>
          <c:marker>
            <c:symbol val="dot"/>
            <c:size val="3"/>
            <c:spPr>
              <a:solidFill>
                <a:srgbClr val="969696"/>
              </a:solidFill>
              <a:ln>
                <a:solidFill>
                  <a:srgbClr val="969696"/>
                </a:solidFill>
                <a:prstDash val="solid"/>
              </a:ln>
            </c:spPr>
          </c:marker>
          <c:dLbls>
            <c:spPr>
              <a:noFill/>
              <a:ln w="9633">
                <a:noFill/>
              </a:ln>
            </c:spPr>
            <c:txPr>
              <a:bodyPr wrap="square" lIns="38100" tIns="19050" rIns="38100" bIns="19050" anchor="ctr">
                <a:spAutoFit/>
              </a:bodyPr>
              <a:lstStyle/>
              <a:p>
                <a:pPr>
                  <a:defRPr sz="303" b="1" i="0" u="none" strike="noStrike" baseline="0">
                    <a:solidFill>
                      <a:schemeClr val="tx1"/>
                    </a:solidFill>
                    <a:latin typeface="Arial"/>
                    <a:ea typeface="Arial"/>
                    <a:cs typeface="Arial"/>
                  </a:defRPr>
                </a:pPr>
                <a:endParaRPr lang="de-DE"/>
              </a:p>
            </c:tx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Sheet1!$B$18:$AH$18</c:f>
              <c:numCache>
                <c:formatCode>General</c:formatCode>
                <c:ptCount val="32"/>
                <c:pt idx="16" formatCode="0.00%">
                  <c:v>1.9E-2</c:v>
                </c:pt>
              </c:numCache>
            </c:numRef>
          </c:yVal>
          <c:smooth val="0"/>
        </c:ser>
        <c:ser>
          <c:idx val="17"/>
          <c:order val="17"/>
          <c:tx>
            <c:strRef>
              <c:f>Sheet1!$A$19</c:f>
              <c:strCache>
                <c:ptCount val="1"/>
                <c:pt idx="0">
                  <c:v>IS</c:v>
                </c:pt>
              </c:strCache>
            </c:strRef>
          </c:tx>
          <c:spPr>
            <a:ln w="7225">
              <a:noFill/>
            </a:ln>
          </c:spPr>
          <c:marker>
            <c:symbol val="dot"/>
            <c:size val="3"/>
            <c:spPr>
              <a:solidFill>
                <a:srgbClr val="969696"/>
              </a:solid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Sheet1!$B$19:$AH$19</c:f>
              <c:numCache>
                <c:formatCode>General</c:formatCode>
                <c:ptCount val="32"/>
                <c:pt idx="17" formatCode="0.00%">
                  <c:v>2.5000000000000001E-2</c:v>
                </c:pt>
              </c:numCache>
            </c:numRef>
          </c:yVal>
          <c:smooth val="0"/>
        </c:ser>
        <c:ser>
          <c:idx val="18"/>
          <c:order val="18"/>
          <c:tx>
            <c:strRef>
              <c:f>Sheet1!$A$20</c:f>
              <c:strCache>
                <c:ptCount val="1"/>
                <c:pt idx="0">
                  <c:v>IT</c:v>
                </c:pt>
              </c:strCache>
            </c:strRef>
          </c:tx>
          <c:spPr>
            <a:ln w="7225">
              <a:noFill/>
            </a:ln>
          </c:spPr>
          <c:marker>
            <c:symbol val="diamond"/>
            <c:size val="3"/>
            <c:spPr>
              <a:solidFill>
                <a:srgbClr val="969696"/>
              </a:solidFill>
              <a:ln>
                <a:solidFill>
                  <a:srgbClr val="969696"/>
                </a:solidFill>
                <a:prstDash val="solid"/>
              </a:ln>
            </c:spPr>
          </c:marker>
          <c:dLbls>
            <c:dLbl>
              <c:idx val="18"/>
              <c:layout>
                <c:manualLayout>
                  <c:x val="-1.0859838230081242E-2"/>
                  <c:y val="-2.2588717515150014E-2"/>
                </c:manualLayout>
              </c:layout>
              <c:spPr>
                <a:noFill/>
                <a:ln w="9633">
                  <a:noFill/>
                </a:ln>
              </c:spPr>
              <c:txPr>
                <a:bodyPr/>
                <a:lstStyle/>
                <a:p>
                  <a:pPr>
                    <a:defRPr sz="493" b="1" i="0" u="none" strike="noStrike" baseline="0">
                      <a:solidFill>
                        <a:schemeClr val="tx1"/>
                      </a:solidFill>
                      <a:latin typeface="Arial"/>
                      <a:ea typeface="Arial"/>
                      <a:cs typeface="Arial"/>
                    </a:defRPr>
                  </a:pPr>
                  <a:endParaRPr lang="de-DE"/>
                </a:p>
              </c:txPr>
              <c:dLblPos val="r"/>
              <c:showLegendKey val="0"/>
              <c:showVal val="0"/>
              <c:showCatName val="0"/>
              <c:showSerName val="1"/>
              <c:showPercent val="0"/>
              <c:showBubbleSize val="0"/>
              <c:extLst>
                <c:ext xmlns:c15="http://schemas.microsoft.com/office/drawing/2012/chart" uri="{CE6537A1-D6FC-4f65-9D91-7224C49458BB}"/>
              </c:extLst>
            </c:dLbl>
            <c:spPr>
              <a:noFill/>
              <a:ln w="9633">
                <a:noFill/>
              </a:ln>
            </c:spPr>
            <c:txPr>
              <a:bodyPr wrap="square" lIns="38100" tIns="19050" rIns="38100" bIns="19050" anchor="ctr">
                <a:spAutoFit/>
              </a:bodyPr>
              <a:lstStyle/>
              <a:p>
                <a:pPr>
                  <a:defRPr sz="493" b="1" i="0" u="none" strike="noStrike" baseline="0">
                    <a:solidFill>
                      <a:schemeClr val="tx1"/>
                    </a:solidFill>
                    <a:latin typeface="Arial"/>
                    <a:ea typeface="Arial"/>
                    <a:cs typeface="Arial"/>
                  </a:defRPr>
                </a:pPr>
                <a:endParaRPr lang="de-DE"/>
              </a:p>
            </c:tx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Sheet1!$B$20:$AH$20</c:f>
              <c:numCache>
                <c:formatCode>General</c:formatCode>
                <c:ptCount val="32"/>
                <c:pt idx="18" formatCode="0.00%">
                  <c:v>2.4E-2</c:v>
                </c:pt>
              </c:numCache>
            </c:numRef>
          </c:yVal>
          <c:smooth val="0"/>
        </c:ser>
        <c:ser>
          <c:idx val="20"/>
          <c:order val="19"/>
          <c:tx>
            <c:strRef>
              <c:f>Sheet1!$A$22</c:f>
              <c:strCache>
                <c:ptCount val="1"/>
                <c:pt idx="0">
                  <c:v>LT</c:v>
                </c:pt>
              </c:strCache>
            </c:strRef>
          </c:tx>
          <c:spPr>
            <a:ln w="7225">
              <a:noFill/>
            </a:ln>
          </c:spPr>
          <c:marker>
            <c:symbol val="triangle"/>
            <c:size val="3"/>
            <c:spPr>
              <a:solidFill>
                <a:srgbClr val="969696"/>
              </a:solid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Sheet1!$B$22:$AH$22</c:f>
              <c:numCache>
                <c:formatCode>General</c:formatCode>
                <c:ptCount val="32"/>
                <c:pt idx="19" formatCode="0.00%">
                  <c:v>1.2999999999999999E-2</c:v>
                </c:pt>
              </c:numCache>
            </c:numRef>
          </c:yVal>
          <c:smooth val="0"/>
        </c:ser>
        <c:ser>
          <c:idx val="21"/>
          <c:order val="20"/>
          <c:tx>
            <c:strRef>
              <c:f>Sheet1!$A$23</c:f>
              <c:strCache>
                <c:ptCount val="1"/>
                <c:pt idx="0">
                  <c:v>LU</c:v>
                </c:pt>
              </c:strCache>
            </c:strRef>
          </c:tx>
          <c:spPr>
            <a:ln w="7225">
              <a:noFill/>
            </a:ln>
          </c:spPr>
          <c:marker>
            <c:symbol val="x"/>
            <c:size val="3"/>
            <c:spPr>
              <a:solidFill>
                <a:srgbClr val="969696"/>
              </a:solidFill>
              <a:ln>
                <a:solidFill>
                  <a:srgbClr val="969696"/>
                </a:solidFill>
                <a:prstDash val="solid"/>
              </a:ln>
            </c:spPr>
          </c:marker>
          <c:dLbls>
            <c:dLbl>
              <c:idx val="19"/>
              <c:layout>
                <c:manualLayout>
                  <c:xMode val="edge"/>
                  <c:yMode val="edge"/>
                  <c:x val="0"/>
                  <c:y val="0"/>
                </c:manualLayout>
              </c:layout>
              <c:spPr>
                <a:noFill/>
                <a:ln w="9633">
                  <a:noFill/>
                </a:ln>
              </c:spPr>
              <c:txPr>
                <a:bodyPr/>
                <a:lstStyle/>
                <a:p>
                  <a:pPr>
                    <a:defRPr sz="493" b="1" i="0" u="none" strike="noStrike" baseline="0">
                      <a:solidFill>
                        <a:schemeClr val="tx1"/>
                      </a:solidFill>
                      <a:latin typeface="Arial"/>
                      <a:ea typeface="Arial"/>
                      <a:cs typeface="Arial"/>
                    </a:defRPr>
                  </a:pPr>
                  <a:endParaRPr lang="de-DE"/>
                </a:p>
              </c:txPr>
              <c:dLblPos val="r"/>
              <c:showLegendKey val="0"/>
              <c:showVal val="0"/>
              <c:showCatName val="0"/>
              <c:showSerName val="1"/>
              <c:showPercent val="0"/>
              <c:showBubbleSize val="0"/>
              <c:extLst>
                <c:ext xmlns:c15="http://schemas.microsoft.com/office/drawing/2012/chart" uri="{CE6537A1-D6FC-4f65-9D91-7224C49458BB}"/>
              </c:extLst>
            </c:dLbl>
            <c:spPr>
              <a:noFill/>
              <a:ln w="9633">
                <a:noFill/>
              </a:ln>
            </c:spPr>
            <c:txPr>
              <a:bodyPr wrap="square" lIns="38100" tIns="19050" rIns="38100" bIns="19050" anchor="ctr">
                <a:spAutoFit/>
              </a:bodyPr>
              <a:lstStyle/>
              <a:p>
                <a:pPr>
                  <a:defRPr sz="493" b="1" i="0" u="none" strike="noStrike" baseline="0">
                    <a:solidFill>
                      <a:schemeClr val="tx1"/>
                    </a:solidFill>
                    <a:latin typeface="Arial"/>
                    <a:ea typeface="Arial"/>
                    <a:cs typeface="Arial"/>
                  </a:defRPr>
                </a:pPr>
                <a:endParaRPr lang="de-DE"/>
              </a:p>
            </c:tx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Sheet1!$B$23:$AH$23</c:f>
              <c:numCache>
                <c:formatCode>General</c:formatCode>
                <c:ptCount val="32"/>
                <c:pt idx="20" formatCode="0.00%">
                  <c:v>1.7999999999999999E-2</c:v>
                </c:pt>
              </c:numCache>
            </c:numRef>
          </c:yVal>
          <c:smooth val="0"/>
        </c:ser>
        <c:ser>
          <c:idx val="22"/>
          <c:order val="21"/>
          <c:tx>
            <c:strRef>
              <c:f>Sheet1!$A$24</c:f>
              <c:strCache>
                <c:ptCount val="1"/>
                <c:pt idx="0">
                  <c:v>LV</c:v>
                </c:pt>
              </c:strCache>
            </c:strRef>
          </c:tx>
          <c:spPr>
            <a:ln w="7225">
              <a:noFill/>
            </a:ln>
          </c:spPr>
          <c:marker>
            <c:symbol val="diamond"/>
            <c:size val="3"/>
            <c:spPr>
              <a:solidFill>
                <a:srgbClr val="969696"/>
              </a:solid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Sheet1!$B$24:$AH$24</c:f>
              <c:numCache>
                <c:formatCode>General</c:formatCode>
                <c:ptCount val="32"/>
                <c:pt idx="21" formatCode="0.00%">
                  <c:v>1.9E-2</c:v>
                </c:pt>
              </c:numCache>
            </c:numRef>
          </c:yVal>
          <c:smooth val="0"/>
        </c:ser>
        <c:ser>
          <c:idx val="23"/>
          <c:order val="22"/>
          <c:tx>
            <c:strRef>
              <c:f>Sheet1!$A$25</c:f>
              <c:strCache>
                <c:ptCount val="1"/>
                <c:pt idx="0">
                  <c:v>MT</c:v>
                </c:pt>
              </c:strCache>
            </c:strRef>
          </c:tx>
          <c:spPr>
            <a:ln w="7225">
              <a:noFill/>
            </a:ln>
          </c:spPr>
          <c:marker>
            <c:symbol val="circle"/>
            <c:size val="3"/>
            <c:spPr>
              <a:solidFill>
                <a:srgbClr val="969696"/>
              </a:solid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Sheet1!$B$25:$AH$25</c:f>
              <c:numCache>
                <c:formatCode>General</c:formatCode>
                <c:ptCount val="32"/>
                <c:pt idx="22" formatCode="0.00%">
                  <c:v>2.3E-2</c:v>
                </c:pt>
              </c:numCache>
            </c:numRef>
          </c:yVal>
          <c:smooth val="0"/>
        </c:ser>
        <c:ser>
          <c:idx val="24"/>
          <c:order val="23"/>
          <c:tx>
            <c:strRef>
              <c:f>Sheet1!$A$26</c:f>
              <c:strCache>
                <c:ptCount val="1"/>
                <c:pt idx="0">
                  <c:v>NL</c:v>
                </c:pt>
              </c:strCache>
            </c:strRef>
          </c:tx>
          <c:spPr>
            <a:ln w="7225">
              <a:noFill/>
            </a:ln>
          </c:spPr>
          <c:marker>
            <c:symbol val="plus"/>
            <c:size val="2"/>
            <c:spPr>
              <a:noFill/>
              <a:ln>
                <a:solidFill>
                  <a:srgbClr val="003366"/>
                </a:solidFill>
                <a:prstDash val="solid"/>
              </a:ln>
            </c:spPr>
          </c:marker>
          <c:dLbls>
            <c:spPr>
              <a:noFill/>
              <a:ln w="9633">
                <a:noFill/>
              </a:ln>
            </c:spPr>
            <c:txPr>
              <a:bodyPr wrap="square" lIns="38100" tIns="19050" rIns="38100" bIns="19050" anchor="ctr">
                <a:spAutoFit/>
              </a:bodyPr>
              <a:lstStyle/>
              <a:p>
                <a:pPr>
                  <a:defRPr sz="493" b="1" i="0" u="none" strike="noStrike" baseline="0">
                    <a:solidFill>
                      <a:schemeClr val="tx1"/>
                    </a:solidFill>
                    <a:latin typeface="Arial"/>
                    <a:ea typeface="Arial"/>
                    <a:cs typeface="Arial"/>
                  </a:defRPr>
                </a:pPr>
                <a:endParaRPr lang="de-DE"/>
              </a:p>
            </c:tx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Sheet1!$B$26:$AH$26</c:f>
              <c:numCache>
                <c:formatCode>General</c:formatCode>
                <c:ptCount val="32"/>
                <c:pt idx="23" formatCode="0.00%">
                  <c:v>8.5999999999999993E-2</c:v>
                </c:pt>
              </c:numCache>
            </c:numRef>
          </c:yVal>
          <c:smooth val="0"/>
        </c:ser>
        <c:ser>
          <c:idx val="25"/>
          <c:order val="24"/>
          <c:tx>
            <c:strRef>
              <c:f>Sheet1!$A$27</c:f>
              <c:strCache>
                <c:ptCount val="1"/>
                <c:pt idx="0">
                  <c:v>NO</c:v>
                </c:pt>
              </c:strCache>
            </c:strRef>
          </c:tx>
          <c:spPr>
            <a:ln w="7225">
              <a:noFill/>
            </a:ln>
          </c:spPr>
          <c:marker>
            <c:symbol val="dot"/>
            <c:size val="3"/>
            <c:spPr>
              <a:solidFill>
                <a:srgbClr val="969696"/>
              </a:solid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Sheet1!$B$27:$AH$27</c:f>
              <c:numCache>
                <c:formatCode>General</c:formatCode>
                <c:ptCount val="32"/>
                <c:pt idx="24" formatCode="0.00%">
                  <c:v>1.6E-2</c:v>
                </c:pt>
              </c:numCache>
            </c:numRef>
          </c:yVal>
          <c:smooth val="0"/>
        </c:ser>
        <c:ser>
          <c:idx val="26"/>
          <c:order val="25"/>
          <c:tx>
            <c:strRef>
              <c:f>Sheet1!$A$28</c:f>
              <c:strCache>
                <c:ptCount val="1"/>
                <c:pt idx="0">
                  <c:v>PL</c:v>
                </c:pt>
              </c:strCache>
            </c:strRef>
          </c:tx>
          <c:spPr>
            <a:ln w="7225">
              <a:noFill/>
            </a:ln>
          </c:spPr>
          <c:marker>
            <c:symbol val="dash"/>
            <c:size val="2"/>
            <c:spPr>
              <a:solidFill>
                <a:srgbClr val="969696"/>
              </a:solid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Sheet1!$B$28:$AH$28</c:f>
              <c:numCache>
                <c:formatCode>General</c:formatCode>
                <c:ptCount val="32"/>
                <c:pt idx="25" formatCode="0.00%">
                  <c:v>1.6E-2</c:v>
                </c:pt>
              </c:numCache>
            </c:numRef>
          </c:yVal>
          <c:smooth val="0"/>
        </c:ser>
        <c:ser>
          <c:idx val="27"/>
          <c:order val="26"/>
          <c:tx>
            <c:strRef>
              <c:f>Sheet1!$A$29</c:f>
              <c:strCache>
                <c:ptCount val="1"/>
                <c:pt idx="0">
                  <c:v>PT</c:v>
                </c:pt>
              </c:strCache>
            </c:strRef>
          </c:tx>
          <c:spPr>
            <a:ln w="7225">
              <a:noFill/>
            </a:ln>
          </c:spPr>
          <c:marker>
            <c:symbol val="diamond"/>
            <c:size val="3"/>
            <c:spPr>
              <a:solidFill>
                <a:srgbClr val="969696"/>
              </a:solid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Sheet1!$B$29:$AH$29</c:f>
              <c:numCache>
                <c:formatCode>General</c:formatCode>
                <c:ptCount val="32"/>
                <c:pt idx="26" formatCode="0.00%">
                  <c:v>2.7E-2</c:v>
                </c:pt>
              </c:numCache>
            </c:numRef>
          </c:yVal>
          <c:smooth val="0"/>
        </c:ser>
        <c:ser>
          <c:idx val="28"/>
          <c:order val="27"/>
          <c:tx>
            <c:strRef>
              <c:f>Sheet1!$A$30</c:f>
              <c:strCache>
                <c:ptCount val="1"/>
                <c:pt idx="0">
                  <c:v>RO</c:v>
                </c:pt>
              </c:strCache>
            </c:strRef>
          </c:tx>
          <c:spPr>
            <a:ln w="7225">
              <a:noFill/>
            </a:ln>
          </c:spPr>
          <c:marker>
            <c:symbol val="square"/>
            <c:size val="3"/>
            <c:spPr>
              <a:solidFill>
                <a:srgbClr val="969696"/>
              </a:solidFill>
              <a:ln>
                <a:solidFill>
                  <a:srgbClr val="969696"/>
                </a:solidFill>
                <a:prstDash val="solid"/>
              </a:ln>
            </c:spPr>
          </c:marker>
          <c:dLbls>
            <c:dLbl>
              <c:idx val="26"/>
              <c:layout>
                <c:manualLayout>
                  <c:xMode val="edge"/>
                  <c:yMode val="edge"/>
                  <c:x val="1.0438413361169101E-3"/>
                  <c:y val="0"/>
                </c:manualLayout>
              </c:layout>
              <c:spPr>
                <a:noFill/>
                <a:ln w="9633">
                  <a:noFill/>
                </a:ln>
              </c:spPr>
              <c:txPr>
                <a:bodyPr/>
                <a:lstStyle/>
                <a:p>
                  <a:pPr>
                    <a:defRPr sz="493" b="1" i="0" u="none" strike="noStrike" baseline="0">
                      <a:solidFill>
                        <a:schemeClr val="tx1"/>
                      </a:solidFill>
                      <a:latin typeface="Arial"/>
                      <a:ea typeface="Arial"/>
                      <a:cs typeface="Arial"/>
                    </a:defRPr>
                  </a:pPr>
                  <a:endParaRPr lang="de-DE"/>
                </a:p>
              </c:txPr>
              <c:dLblPos val="r"/>
              <c:showLegendKey val="0"/>
              <c:showVal val="0"/>
              <c:showCatName val="0"/>
              <c:showSerName val="1"/>
              <c:showPercent val="0"/>
              <c:showBubbleSize val="0"/>
              <c:extLst>
                <c:ext xmlns:c15="http://schemas.microsoft.com/office/drawing/2012/chart" uri="{CE6537A1-D6FC-4f65-9D91-7224C49458BB}"/>
              </c:extLst>
            </c:dLbl>
            <c:spPr>
              <a:noFill/>
              <a:ln w="9633">
                <a:noFill/>
              </a:ln>
            </c:spPr>
            <c:txPr>
              <a:bodyPr wrap="square" lIns="38100" tIns="19050" rIns="38100" bIns="19050" anchor="ctr">
                <a:spAutoFit/>
              </a:bodyPr>
              <a:lstStyle/>
              <a:p>
                <a:pPr>
                  <a:defRPr sz="493" b="1" i="0" u="none" strike="noStrike" baseline="0">
                    <a:solidFill>
                      <a:schemeClr val="tx1"/>
                    </a:solidFill>
                    <a:latin typeface="Arial"/>
                    <a:ea typeface="Arial"/>
                    <a:cs typeface="Arial"/>
                  </a:defRPr>
                </a:pPr>
                <a:endParaRPr lang="de-DE"/>
              </a:p>
            </c:tx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Sheet1!$B$30:$AH$30</c:f>
              <c:numCache>
                <c:formatCode>General</c:formatCode>
                <c:ptCount val="32"/>
                <c:pt idx="27" formatCode="0.00%">
                  <c:v>1.2999999999999999E-2</c:v>
                </c:pt>
              </c:numCache>
            </c:numRef>
          </c:yVal>
          <c:smooth val="0"/>
        </c:ser>
        <c:ser>
          <c:idx val="29"/>
          <c:order val="28"/>
          <c:tx>
            <c:strRef>
              <c:f>Sheet1!$A$31</c:f>
              <c:strCache>
                <c:ptCount val="1"/>
                <c:pt idx="0">
                  <c:v>SE</c:v>
                </c:pt>
              </c:strCache>
            </c:strRef>
          </c:tx>
          <c:spPr>
            <a:ln w="7225">
              <a:noFill/>
            </a:ln>
          </c:spPr>
          <c:marker>
            <c:symbol val="triangle"/>
            <c:size val="3"/>
            <c:spPr>
              <a:solidFill>
                <a:srgbClr val="969696"/>
              </a:solidFill>
              <a:ln>
                <a:solidFill>
                  <a:srgbClr val="969696"/>
                </a:solidFill>
                <a:prstDash val="solid"/>
              </a:ln>
            </c:spPr>
          </c:marker>
          <c:dLbls>
            <c:dLbl>
              <c:idx val="27"/>
              <c:layout>
                <c:manualLayout>
                  <c:xMode val="edge"/>
                  <c:yMode val="edge"/>
                  <c:x val="0"/>
                  <c:y val="0"/>
                </c:manualLayout>
              </c:layout>
              <c:spPr>
                <a:noFill/>
                <a:ln w="9633">
                  <a:noFill/>
                </a:ln>
              </c:spPr>
              <c:txPr>
                <a:bodyPr/>
                <a:lstStyle/>
                <a:p>
                  <a:pPr>
                    <a:defRPr sz="493" b="1" i="0" u="none" strike="noStrike" baseline="0">
                      <a:solidFill>
                        <a:schemeClr val="tx1"/>
                      </a:solidFill>
                      <a:latin typeface="Arial"/>
                      <a:ea typeface="Arial"/>
                      <a:cs typeface="Arial"/>
                    </a:defRPr>
                  </a:pPr>
                  <a:endParaRPr lang="de-DE"/>
                </a:p>
              </c:txPr>
              <c:dLblPos val="r"/>
              <c:showLegendKey val="0"/>
              <c:showVal val="0"/>
              <c:showCatName val="0"/>
              <c:showSerName val="1"/>
              <c:showPercent val="0"/>
              <c:showBubbleSize val="0"/>
              <c:extLst>
                <c:ext xmlns:c15="http://schemas.microsoft.com/office/drawing/2012/chart" uri="{CE6537A1-D6FC-4f65-9D91-7224C49458BB}"/>
              </c:extLst>
            </c:dLbl>
            <c:spPr>
              <a:noFill/>
              <a:ln w="9633">
                <a:noFill/>
              </a:ln>
            </c:spPr>
            <c:txPr>
              <a:bodyPr wrap="square" lIns="38100" tIns="19050" rIns="38100" bIns="19050" anchor="ctr">
                <a:spAutoFit/>
              </a:bodyPr>
              <a:lstStyle/>
              <a:p>
                <a:pPr>
                  <a:defRPr sz="493" b="1" i="0" u="none" strike="noStrike" baseline="0">
                    <a:solidFill>
                      <a:schemeClr val="tx1"/>
                    </a:solidFill>
                    <a:latin typeface="Arial"/>
                    <a:ea typeface="Arial"/>
                    <a:cs typeface="Arial"/>
                  </a:defRPr>
                </a:pPr>
                <a:endParaRPr lang="de-DE"/>
              </a:p>
            </c:tx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Sheet1!$B$31:$AH$31</c:f>
              <c:numCache>
                <c:formatCode>General</c:formatCode>
                <c:ptCount val="32"/>
                <c:pt idx="28" formatCode="0.00%">
                  <c:v>2.3E-2</c:v>
                </c:pt>
              </c:numCache>
            </c:numRef>
          </c:yVal>
          <c:smooth val="0"/>
        </c:ser>
        <c:ser>
          <c:idx val="30"/>
          <c:order val="29"/>
          <c:tx>
            <c:strRef>
              <c:f>Sheet1!$A$32</c:f>
              <c:strCache>
                <c:ptCount val="1"/>
                <c:pt idx="0">
                  <c:v>SI</c:v>
                </c:pt>
              </c:strCache>
            </c:strRef>
          </c:tx>
          <c:spPr>
            <a:ln w="7225">
              <a:noFill/>
            </a:ln>
          </c:spPr>
          <c:marker>
            <c:symbol val="x"/>
            <c:size val="3"/>
            <c:spPr>
              <a:solidFill>
                <a:srgbClr val="969696"/>
              </a:solid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Sheet1!$B$32:$AH$32</c:f>
              <c:numCache>
                <c:formatCode>General</c:formatCode>
                <c:ptCount val="32"/>
                <c:pt idx="29" formatCode="0.00%">
                  <c:v>3.6999999999999998E-2</c:v>
                </c:pt>
              </c:numCache>
            </c:numRef>
          </c:yVal>
          <c:smooth val="0"/>
        </c:ser>
        <c:ser>
          <c:idx val="31"/>
          <c:order val="30"/>
          <c:tx>
            <c:strRef>
              <c:f>Sheet1!$A$33</c:f>
              <c:strCache>
                <c:ptCount val="1"/>
                <c:pt idx="0">
                  <c:v>SK</c:v>
                </c:pt>
              </c:strCache>
            </c:strRef>
          </c:tx>
          <c:spPr>
            <a:ln w="7225">
              <a:noFill/>
            </a:ln>
          </c:spPr>
          <c:marker>
            <c:symbol val="star"/>
            <c:size val="3"/>
            <c:spPr>
              <a:solidFill>
                <a:srgbClr val="969696"/>
              </a:solidFill>
              <a:ln>
                <a:solidFill>
                  <a:srgbClr val="969696"/>
                </a:solidFill>
                <a:prstDash val="solid"/>
              </a:ln>
            </c:spPr>
          </c:marker>
          <c:dLbls>
            <c:delete val="1"/>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Sheet1!$B$33:$AH$33</c:f>
              <c:numCache>
                <c:formatCode>General</c:formatCode>
                <c:ptCount val="32"/>
                <c:pt idx="30" formatCode="0.00%">
                  <c:v>1.6E-2</c:v>
                </c:pt>
              </c:numCache>
            </c:numRef>
          </c:yVal>
          <c:smooth val="0"/>
        </c:ser>
        <c:ser>
          <c:idx val="32"/>
          <c:order val="31"/>
          <c:tx>
            <c:strRef>
              <c:f>Sheet1!$A$34</c:f>
              <c:strCache>
                <c:ptCount val="1"/>
                <c:pt idx="0">
                  <c:v>TR</c:v>
                </c:pt>
              </c:strCache>
            </c:strRef>
          </c:tx>
          <c:spPr>
            <a:ln w="4816">
              <a:solidFill>
                <a:srgbClr val="969696"/>
              </a:solidFill>
              <a:prstDash val="solid"/>
            </a:ln>
          </c:spPr>
          <c:marker>
            <c:symbol val="circle"/>
            <c:size val="3"/>
            <c:spPr>
              <a:solidFill>
                <a:srgbClr val="969696"/>
              </a:solidFill>
              <a:ln>
                <a:solidFill>
                  <a:srgbClr val="969696"/>
                </a:solidFill>
                <a:prstDash val="solid"/>
              </a:ln>
            </c:spPr>
          </c:marker>
          <c:dLbls>
            <c:dLbl>
              <c:idx val="30"/>
              <c:layout>
                <c:manualLayout>
                  <c:xMode val="edge"/>
                  <c:yMode val="edge"/>
                  <c:x val="0"/>
                  <c:y val="0"/>
                </c:manualLayout>
              </c:layout>
              <c:spPr>
                <a:noFill/>
                <a:ln w="9633">
                  <a:noFill/>
                </a:ln>
              </c:spPr>
              <c:txPr>
                <a:bodyPr/>
                <a:lstStyle/>
                <a:p>
                  <a:pPr>
                    <a:defRPr sz="493" b="1" i="0" u="none" strike="noStrike" baseline="0">
                      <a:solidFill>
                        <a:schemeClr val="tx1"/>
                      </a:solidFill>
                      <a:latin typeface="Arial"/>
                      <a:ea typeface="Arial"/>
                      <a:cs typeface="Arial"/>
                    </a:defRPr>
                  </a:pPr>
                  <a:endParaRPr lang="de-DE"/>
                </a:p>
              </c:txPr>
              <c:dLblPos val="r"/>
              <c:showLegendKey val="0"/>
              <c:showVal val="0"/>
              <c:showCatName val="0"/>
              <c:showSerName val="1"/>
              <c:showPercent val="0"/>
              <c:showBubbleSize val="0"/>
              <c:extLst>
                <c:ext xmlns:c15="http://schemas.microsoft.com/office/drawing/2012/chart" uri="{CE6537A1-D6FC-4f65-9D91-7224C49458BB}"/>
              </c:extLst>
            </c:dLbl>
            <c:spPr>
              <a:noFill/>
              <a:ln w="9633">
                <a:noFill/>
              </a:ln>
            </c:spPr>
            <c:txPr>
              <a:bodyPr wrap="square" lIns="38100" tIns="19050" rIns="38100" bIns="19050" anchor="ctr">
                <a:spAutoFit/>
              </a:bodyPr>
              <a:lstStyle/>
              <a:p>
                <a:pPr>
                  <a:defRPr sz="493" b="1" i="0" u="none" strike="noStrike" baseline="0">
                    <a:solidFill>
                      <a:schemeClr val="tx1"/>
                    </a:solidFill>
                    <a:latin typeface="Arial"/>
                    <a:ea typeface="Arial"/>
                    <a:cs typeface="Arial"/>
                  </a:defRPr>
                </a:pPr>
                <a:endParaRPr lang="de-DE"/>
              </a:p>
            </c:txPr>
            <c:showLegendKey val="0"/>
            <c:showVal val="0"/>
            <c:showCatName val="0"/>
            <c:showSerName val="1"/>
            <c:showPercent val="0"/>
            <c:showBubbleSize val="0"/>
            <c:showLeaderLines val="0"/>
            <c:extLst>
              <c:ext xmlns:c15="http://schemas.microsoft.com/office/drawing/2012/chart" uri="{CE6537A1-D6FC-4f65-9D91-7224C49458BB}">
                <c15:showLeaderLines val="0"/>
              </c:ext>
            </c:extLst>
          </c:dLbls>
          <c:xVal>
            <c:numRef>
              <c:f>Sheet1!$B$1:$AH$1</c:f>
              <c:numCache>
                <c:formatCode>0.00%</c:formatCode>
                <c:ptCount val="32"/>
                <c:pt idx="0">
                  <c:v>2.7E-2</c:v>
                </c:pt>
                <c:pt idx="1">
                  <c:v>6.5000000000000002E-2</c:v>
                </c:pt>
                <c:pt idx="2">
                  <c:v>4.0000000000000001E-3</c:v>
                </c:pt>
                <c:pt idx="3">
                  <c:v>5.6000000000000001E-2</c:v>
                </c:pt>
                <c:pt idx="4">
                  <c:v>2.1000000000000001E-2</c:v>
                </c:pt>
                <c:pt idx="5">
                  <c:v>1.4999999999999999E-2</c:v>
                </c:pt>
                <c:pt idx="6">
                  <c:v>3.3000000000000002E-2</c:v>
                </c:pt>
                <c:pt idx="7">
                  <c:v>0.06</c:v>
                </c:pt>
                <c:pt idx="8">
                  <c:v>1.2E-2</c:v>
                </c:pt>
                <c:pt idx="9">
                  <c:v>2.1999999999999999E-2</c:v>
                </c:pt>
                <c:pt idx="10">
                  <c:v>6.6000000000000003E-2</c:v>
                </c:pt>
                <c:pt idx="11">
                  <c:v>7.1999999999999995E-2</c:v>
                </c:pt>
                <c:pt idx="12">
                  <c:v>0.14399999999999999</c:v>
                </c:pt>
                <c:pt idx="13">
                  <c:v>1.0999999999999999E-2</c:v>
                </c:pt>
                <c:pt idx="14">
                  <c:v>8.0000000000000002E-3</c:v>
                </c:pt>
                <c:pt idx="15">
                  <c:v>0.02</c:v>
                </c:pt>
                <c:pt idx="16">
                  <c:v>7.6999999999999999E-2</c:v>
                </c:pt>
                <c:pt idx="17">
                  <c:v>2E-3</c:v>
                </c:pt>
                <c:pt idx="18">
                  <c:v>0.04</c:v>
                </c:pt>
                <c:pt idx="19">
                  <c:v>8.0000000000000002E-3</c:v>
                </c:pt>
                <c:pt idx="20">
                  <c:v>1.4999999999999999E-2</c:v>
                </c:pt>
                <c:pt idx="21">
                  <c:v>2E-3</c:v>
                </c:pt>
                <c:pt idx="22">
                  <c:v>4.2000000000000003E-2</c:v>
                </c:pt>
                <c:pt idx="23">
                  <c:v>4.5999999999999999E-2</c:v>
                </c:pt>
                <c:pt idx="24">
                  <c:v>2.9000000000000001E-2</c:v>
                </c:pt>
                <c:pt idx="25">
                  <c:v>2.1999999999999999E-2</c:v>
                </c:pt>
                <c:pt idx="26">
                  <c:v>5.7000000000000002E-2</c:v>
                </c:pt>
                <c:pt idx="27">
                  <c:v>4.0000000000000001E-3</c:v>
                </c:pt>
                <c:pt idx="28">
                  <c:v>5.2999999999999999E-2</c:v>
                </c:pt>
                <c:pt idx="29">
                  <c:v>1.7999999999999999E-2</c:v>
                </c:pt>
                <c:pt idx="30">
                  <c:v>1.6E-2</c:v>
                </c:pt>
                <c:pt idx="31">
                  <c:v>2E-3</c:v>
                </c:pt>
              </c:numCache>
            </c:numRef>
          </c:xVal>
          <c:yVal>
            <c:numRef>
              <c:f>Sheet1!$B$34:$AH$34</c:f>
              <c:numCache>
                <c:formatCode>General</c:formatCode>
                <c:ptCount val="32"/>
                <c:pt idx="31" formatCode="0.00%">
                  <c:v>1.0999999999999999E-2</c:v>
                </c:pt>
              </c:numCache>
            </c:numRef>
          </c:yVal>
          <c:smooth val="0"/>
        </c:ser>
        <c:dLbls>
          <c:showLegendKey val="0"/>
          <c:showVal val="0"/>
          <c:showCatName val="0"/>
          <c:showSerName val="1"/>
          <c:showPercent val="0"/>
          <c:showBubbleSize val="0"/>
        </c:dLbls>
        <c:axId val="360608720"/>
        <c:axId val="360608328"/>
      </c:scatterChart>
      <c:valAx>
        <c:axId val="360608720"/>
        <c:scaling>
          <c:orientation val="minMax"/>
          <c:max val="0.1"/>
        </c:scaling>
        <c:delete val="0"/>
        <c:axPos val="b"/>
        <c:majorGridlines>
          <c:spPr>
            <a:ln w="1204">
              <a:solidFill>
                <a:schemeClr val="tx1"/>
              </a:solidFill>
              <a:prstDash val="solid"/>
            </a:ln>
          </c:spPr>
        </c:majorGridlines>
        <c:numFmt formatCode="0%" sourceLinked="0"/>
        <c:majorTickMark val="out"/>
        <c:minorTickMark val="none"/>
        <c:tickLblPos val="nextTo"/>
        <c:spPr>
          <a:ln w="1204">
            <a:solidFill>
              <a:schemeClr val="tx1"/>
            </a:solidFill>
            <a:prstDash val="solid"/>
          </a:ln>
        </c:spPr>
        <c:txPr>
          <a:bodyPr rot="0" vert="horz"/>
          <a:lstStyle/>
          <a:p>
            <a:pPr>
              <a:defRPr sz="503" b="1" i="0" u="none" strike="noStrike" baseline="0">
                <a:solidFill>
                  <a:schemeClr val="tx1"/>
                </a:solidFill>
                <a:latin typeface="Arial"/>
                <a:ea typeface="Arial"/>
                <a:cs typeface="Arial"/>
              </a:defRPr>
            </a:pPr>
            <a:endParaRPr lang="de-DE"/>
          </a:p>
        </c:txPr>
        <c:crossAx val="360608328"/>
        <c:crosses val="autoZero"/>
        <c:crossBetween val="midCat"/>
        <c:majorUnit val="0.02"/>
      </c:valAx>
      <c:valAx>
        <c:axId val="360608328"/>
        <c:scaling>
          <c:orientation val="minMax"/>
          <c:max val="0.06"/>
        </c:scaling>
        <c:delete val="0"/>
        <c:axPos val="l"/>
        <c:majorGridlines>
          <c:spPr>
            <a:ln w="1204">
              <a:solidFill>
                <a:schemeClr val="tx1"/>
              </a:solidFill>
              <a:prstDash val="solid"/>
            </a:ln>
          </c:spPr>
        </c:majorGridlines>
        <c:numFmt formatCode="0%" sourceLinked="0"/>
        <c:majorTickMark val="out"/>
        <c:minorTickMark val="none"/>
        <c:tickLblPos val="nextTo"/>
        <c:spPr>
          <a:ln w="1204">
            <a:solidFill>
              <a:schemeClr val="tx1"/>
            </a:solidFill>
            <a:prstDash val="solid"/>
          </a:ln>
        </c:spPr>
        <c:txPr>
          <a:bodyPr rot="0" vert="horz"/>
          <a:lstStyle/>
          <a:p>
            <a:pPr>
              <a:defRPr sz="493" b="1" i="0" u="none" strike="noStrike" baseline="0">
                <a:solidFill>
                  <a:schemeClr val="tx1"/>
                </a:solidFill>
                <a:latin typeface="Arial"/>
                <a:ea typeface="Arial"/>
                <a:cs typeface="Arial"/>
              </a:defRPr>
            </a:pPr>
            <a:endParaRPr lang="de-DE"/>
          </a:p>
        </c:txPr>
        <c:crossAx val="360608720"/>
        <c:crosses val="autoZero"/>
        <c:crossBetween val="midCat"/>
      </c:valAx>
      <c:spPr>
        <a:noFill/>
        <a:ln w="4816">
          <a:solidFill>
            <a:schemeClr val="tx1"/>
          </a:solidFill>
          <a:prstDash val="solid"/>
        </a:ln>
      </c:spPr>
    </c:plotArea>
    <c:plotVisOnly val="1"/>
    <c:dispBlanksAs val="gap"/>
    <c:showDLblsOverMax val="0"/>
  </c:chart>
  <c:spPr>
    <a:noFill/>
    <a:ln>
      <a:noFill/>
    </a:ln>
  </c:spPr>
  <c:txPr>
    <a:bodyPr/>
    <a:lstStyle/>
    <a:p>
      <a:pPr>
        <a:defRPr sz="503" b="1" i="0" u="none" strike="noStrike" baseline="0">
          <a:solidFill>
            <a:schemeClr val="tx1"/>
          </a:solidFill>
          <a:latin typeface="Arial"/>
          <a:ea typeface="Arial"/>
          <a:cs typeface="Arial"/>
        </a:defRPr>
      </a:pPr>
      <a:endParaRPr lang="de-DE"/>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324675324675324"/>
          <c:y val="6.5789473684210523E-3"/>
          <c:w val="0.78701298701298705"/>
          <c:h val="0.99671052631578949"/>
        </c:manualLayout>
      </c:layout>
      <c:doughnutChart>
        <c:varyColors val="1"/>
        <c:ser>
          <c:idx val="0"/>
          <c:order val="0"/>
          <c:tx>
            <c:strRef>
              <c:f>Sheet1!$B$1</c:f>
              <c:strCache>
                <c:ptCount val="1"/>
                <c:pt idx="0">
                  <c:v>Marktanteil</c:v>
                </c:pt>
              </c:strCache>
            </c:strRef>
          </c:tx>
          <c:spPr>
            <a:solidFill>
              <a:srgbClr val="000000"/>
            </a:solidFill>
            <a:ln w="29321">
              <a:solidFill>
                <a:srgbClr val="FFFFFF"/>
              </a:solidFill>
              <a:prstDash val="solid"/>
            </a:ln>
          </c:spPr>
          <c:dPt>
            <c:idx val="0"/>
            <c:bubble3D val="0"/>
          </c:dPt>
          <c:dPt>
            <c:idx val="1"/>
            <c:bubble3D val="0"/>
            <c:spPr>
              <a:solidFill>
                <a:srgbClr val="D1172F"/>
              </a:solidFill>
              <a:ln w="29321">
                <a:solidFill>
                  <a:srgbClr val="FFFFFF"/>
                </a:solidFill>
                <a:prstDash val="solid"/>
              </a:ln>
            </c:spPr>
          </c:dPt>
          <c:dPt>
            <c:idx val="2"/>
            <c:bubble3D val="0"/>
            <c:spPr>
              <a:solidFill>
                <a:srgbClr val="C0C0C0"/>
              </a:solidFill>
              <a:ln w="29321">
                <a:solidFill>
                  <a:srgbClr val="FFFFFF"/>
                </a:solidFill>
                <a:prstDash val="solid"/>
              </a:ln>
            </c:spPr>
          </c:dPt>
          <c:dPt>
            <c:idx val="3"/>
            <c:bubble3D val="0"/>
            <c:spPr>
              <a:solidFill>
                <a:srgbClr val="808080"/>
              </a:solidFill>
              <a:ln w="29321">
                <a:solidFill>
                  <a:srgbClr val="FFFFFF"/>
                </a:solidFill>
                <a:prstDash val="solid"/>
              </a:ln>
            </c:spPr>
          </c:dPt>
          <c:dPt>
            <c:idx val="4"/>
            <c:bubble3D val="0"/>
            <c:spPr>
              <a:solidFill>
                <a:srgbClr val="E98300"/>
              </a:solidFill>
              <a:ln w="29321">
                <a:solidFill>
                  <a:srgbClr val="FFFFFF"/>
                </a:solidFill>
                <a:prstDash val="solid"/>
              </a:ln>
            </c:spPr>
          </c:dPt>
          <c:dPt>
            <c:idx val="5"/>
            <c:bubble3D val="0"/>
            <c:spPr>
              <a:solidFill>
                <a:srgbClr val="E2E2E2"/>
              </a:solidFill>
              <a:ln w="29321">
                <a:solidFill>
                  <a:srgbClr val="FFFFFF"/>
                </a:solidFill>
                <a:prstDash val="solid"/>
              </a:ln>
            </c:spPr>
          </c:dPt>
          <c:dPt>
            <c:idx val="6"/>
            <c:bubble3D val="0"/>
            <c:spPr>
              <a:solidFill>
                <a:srgbClr val="404040"/>
              </a:solidFill>
              <a:ln w="29321">
                <a:solidFill>
                  <a:srgbClr val="FFFFFF"/>
                </a:solidFill>
                <a:prstDash val="solid"/>
              </a:ln>
            </c:spPr>
          </c:dPt>
          <c:dPt>
            <c:idx val="7"/>
            <c:bubble3D val="0"/>
            <c:spPr>
              <a:solidFill>
                <a:srgbClr val="FED100"/>
              </a:solidFill>
              <a:ln w="29321">
                <a:solidFill>
                  <a:srgbClr val="FFFFFF"/>
                </a:solidFill>
                <a:prstDash val="solid"/>
              </a:ln>
            </c:spPr>
          </c:dPt>
          <c:dPt>
            <c:idx val="8"/>
            <c:bubble3D val="0"/>
          </c:dPt>
          <c:dPt>
            <c:idx val="9"/>
            <c:bubble3D val="0"/>
            <c:spPr>
              <a:solidFill>
                <a:srgbClr val="D1172F"/>
              </a:solidFill>
              <a:ln w="29321">
                <a:solidFill>
                  <a:srgbClr val="FFFFFF"/>
                </a:solidFill>
                <a:prstDash val="solid"/>
              </a:ln>
            </c:spPr>
          </c:dPt>
          <c:dPt>
            <c:idx val="10"/>
            <c:bubble3D val="0"/>
            <c:spPr>
              <a:solidFill>
                <a:srgbClr val="C0C0C0"/>
              </a:solidFill>
              <a:ln w="29321">
                <a:solidFill>
                  <a:srgbClr val="FFFFFF"/>
                </a:solidFill>
                <a:prstDash val="solid"/>
              </a:ln>
            </c:spPr>
          </c:dPt>
          <c:dLbls>
            <c:dLbl>
              <c:idx val="0"/>
              <c:spPr>
                <a:noFill/>
                <a:ln w="19548">
                  <a:noFill/>
                </a:ln>
              </c:spPr>
              <c:txPr>
                <a:bodyPr/>
                <a:lstStyle/>
                <a:p>
                  <a:pPr>
                    <a:defRPr sz="827" b="1" i="0" u="none" strike="noStrike" baseline="0">
                      <a:solidFill>
                        <a:srgbClr val="FFFFFF"/>
                      </a:solidFill>
                      <a:latin typeface="Arial"/>
                      <a:ea typeface="Arial"/>
                      <a:cs typeface="Arial"/>
                    </a:defRPr>
                  </a:pPr>
                  <a:endParaRPr lang="de-DE"/>
                </a:p>
              </c:txPr>
              <c:showLegendKey val="0"/>
              <c:showVal val="1"/>
              <c:showCatName val="0"/>
              <c:showSerName val="0"/>
              <c:showPercent val="0"/>
              <c:showBubbleSize val="0"/>
            </c:dLbl>
            <c:dLbl>
              <c:idx val="1"/>
              <c:spPr>
                <a:noFill/>
                <a:ln w="19548">
                  <a:noFill/>
                </a:ln>
              </c:spPr>
              <c:txPr>
                <a:bodyPr/>
                <a:lstStyle/>
                <a:p>
                  <a:pPr>
                    <a:defRPr sz="827" b="1" i="0" u="none" strike="noStrike" baseline="0">
                      <a:solidFill>
                        <a:srgbClr val="FFFFFF"/>
                      </a:solidFill>
                      <a:latin typeface="Arial"/>
                      <a:ea typeface="Arial"/>
                      <a:cs typeface="Arial"/>
                    </a:defRPr>
                  </a:pPr>
                  <a:endParaRPr lang="de-DE"/>
                </a:p>
              </c:txPr>
              <c:showLegendKey val="0"/>
              <c:showVal val="1"/>
              <c:showCatName val="0"/>
              <c:showSerName val="0"/>
              <c:showPercent val="0"/>
              <c:showBubbleSize val="0"/>
            </c:dLbl>
            <c:dLbl>
              <c:idx val="3"/>
              <c:spPr>
                <a:noFill/>
                <a:ln w="19548">
                  <a:noFill/>
                </a:ln>
              </c:spPr>
              <c:txPr>
                <a:bodyPr/>
                <a:lstStyle/>
                <a:p>
                  <a:pPr>
                    <a:defRPr sz="827" b="1" i="0" u="none" strike="noStrike" baseline="0">
                      <a:solidFill>
                        <a:srgbClr val="FFFFFF"/>
                      </a:solidFill>
                      <a:latin typeface="Arial"/>
                      <a:ea typeface="Arial"/>
                      <a:cs typeface="Arial"/>
                    </a:defRPr>
                  </a:pPr>
                  <a:endParaRPr lang="de-DE"/>
                </a:p>
              </c:txPr>
              <c:showLegendKey val="0"/>
              <c:showVal val="1"/>
              <c:showCatName val="0"/>
              <c:showSerName val="0"/>
              <c:showPercent val="0"/>
              <c:showBubbleSize val="0"/>
            </c:dLbl>
            <c:dLbl>
              <c:idx val="6"/>
              <c:spPr>
                <a:noFill/>
                <a:ln w="19548">
                  <a:noFill/>
                </a:ln>
              </c:spPr>
              <c:txPr>
                <a:bodyPr/>
                <a:lstStyle/>
                <a:p>
                  <a:pPr>
                    <a:defRPr sz="827" b="1" i="0" u="none" strike="noStrike" baseline="0">
                      <a:solidFill>
                        <a:srgbClr val="FFFFFF"/>
                      </a:solidFill>
                      <a:latin typeface="Arial"/>
                      <a:ea typeface="Arial"/>
                      <a:cs typeface="Arial"/>
                    </a:defRPr>
                  </a:pPr>
                  <a:endParaRPr lang="de-DE"/>
                </a:p>
              </c:txPr>
              <c:showLegendKey val="0"/>
              <c:showVal val="1"/>
              <c:showCatName val="0"/>
              <c:showSerName val="0"/>
              <c:showPercent val="0"/>
              <c:showBubbleSize val="0"/>
            </c:dLbl>
            <c:spPr>
              <a:noFill/>
              <a:ln w="19548">
                <a:noFill/>
              </a:ln>
            </c:spPr>
            <c:txPr>
              <a:bodyPr wrap="square" lIns="38100" tIns="19050" rIns="38100" bIns="19050" anchor="ctr">
                <a:spAutoFit/>
              </a:bodyPr>
              <a:lstStyle/>
              <a:p>
                <a:pPr>
                  <a:defRPr sz="827"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showLeaderLines val="0"/>
            <c:extLst>
              <c:ext xmlns:c15="http://schemas.microsoft.com/office/drawing/2012/chart" uri="{CE6537A1-D6FC-4f65-9D91-7224C49458BB}"/>
            </c:extLst>
          </c:dLbls>
          <c:cat>
            <c:strRef>
              <c:f>Sheet1!$A$2:$A$12</c:f>
              <c:strCache>
                <c:ptCount val="11"/>
                <c:pt idx="0">
                  <c:v>Generali</c:v>
                </c:pt>
                <c:pt idx="1">
                  <c:v>Wiener Städtische</c:v>
                </c:pt>
                <c:pt idx="2">
                  <c:v>UNIQA</c:v>
                </c:pt>
                <c:pt idx="3">
                  <c:v>Allianz</c:v>
                </c:pt>
                <c:pt idx="4">
                  <c:v>DONAU</c:v>
                </c:pt>
                <c:pt idx="5">
                  <c:v>Zürich</c:v>
                </c:pt>
                <c:pt idx="6">
                  <c:v>Grazer Wechselseitige</c:v>
                </c:pt>
                <c:pt idx="7">
                  <c:v>Oberösterreichische</c:v>
                </c:pt>
                <c:pt idx="8">
                  <c:v>Niederösterreichische</c:v>
                </c:pt>
                <c:pt idx="9">
                  <c:v>HDI</c:v>
                </c:pt>
                <c:pt idx="10">
                  <c:v>Sonstige</c:v>
                </c:pt>
              </c:strCache>
            </c:strRef>
          </c:cat>
          <c:val>
            <c:numRef>
              <c:f>Sheet1!$B$2:$B$12</c:f>
              <c:numCache>
                <c:formatCode>0.00%</c:formatCode>
                <c:ptCount val="11"/>
                <c:pt idx="0">
                  <c:v>0.17230000000000001</c:v>
                </c:pt>
                <c:pt idx="1">
                  <c:v>0.14399999999999999</c:v>
                </c:pt>
                <c:pt idx="2">
                  <c:v>0.12809999999999999</c:v>
                </c:pt>
                <c:pt idx="3">
                  <c:v>0.1159</c:v>
                </c:pt>
                <c:pt idx="4">
                  <c:v>6.5299999999999997E-2</c:v>
                </c:pt>
                <c:pt idx="5">
                  <c:v>4.65E-2</c:v>
                </c:pt>
                <c:pt idx="6">
                  <c:v>4.1200000000000001E-2</c:v>
                </c:pt>
                <c:pt idx="7">
                  <c:v>3.4200000000000001E-2</c:v>
                </c:pt>
                <c:pt idx="8">
                  <c:v>2.6200000000000001E-2</c:v>
                </c:pt>
                <c:pt idx="9">
                  <c:v>2.41E-2</c:v>
                </c:pt>
                <c:pt idx="10">
                  <c:v>0.20219999999999999</c:v>
                </c:pt>
              </c:numCache>
            </c:numRef>
          </c:val>
        </c:ser>
        <c:dLbls>
          <c:showLegendKey val="0"/>
          <c:showVal val="1"/>
          <c:showCatName val="0"/>
          <c:showSerName val="0"/>
          <c:showPercent val="0"/>
          <c:showBubbleSize val="0"/>
          <c:showLeaderLines val="0"/>
        </c:dLbls>
        <c:firstSliceAng val="0"/>
        <c:holeSize val="50"/>
      </c:doughnutChart>
      <c:spPr>
        <a:noFill/>
        <a:ln w="19548">
          <a:noFill/>
        </a:ln>
      </c:spPr>
    </c:plotArea>
    <c:plotVisOnly val="1"/>
    <c:dispBlanksAs val="zero"/>
    <c:showDLblsOverMax val="0"/>
  </c:chart>
  <c:spPr>
    <a:noFill/>
    <a:ln>
      <a:noFill/>
    </a:ln>
  </c:spPr>
  <c:txPr>
    <a:bodyPr/>
    <a:lstStyle/>
    <a:p>
      <a:pPr>
        <a:defRPr sz="924" b="1" i="0" u="none" strike="noStrike" baseline="0">
          <a:solidFill>
            <a:srgbClr val="000000"/>
          </a:solidFill>
          <a:latin typeface="Arial"/>
          <a:ea typeface="Arial"/>
          <a:cs typeface="Arial"/>
        </a:defRPr>
      </a:pPr>
      <a:endParaRPr lang="de-DE"/>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461538461538461"/>
          <c:y val="6.6225165562913907E-3"/>
          <c:w val="0.82692307692307687"/>
          <c:h val="0.99668874172185429"/>
        </c:manualLayout>
      </c:layout>
      <c:doughnutChart>
        <c:varyColors val="1"/>
        <c:ser>
          <c:idx val="0"/>
          <c:order val="0"/>
          <c:tx>
            <c:strRef>
              <c:f>Sheet1!$B$1</c:f>
              <c:strCache>
                <c:ptCount val="1"/>
                <c:pt idx="0">
                  <c:v>Marktanteil</c:v>
                </c:pt>
              </c:strCache>
            </c:strRef>
          </c:tx>
          <c:spPr>
            <a:solidFill>
              <a:srgbClr val="000000"/>
            </a:solidFill>
            <a:ln w="29309">
              <a:solidFill>
                <a:srgbClr val="FFFFFF"/>
              </a:solidFill>
              <a:prstDash val="solid"/>
            </a:ln>
          </c:spPr>
          <c:dPt>
            <c:idx val="0"/>
            <c:bubble3D val="0"/>
          </c:dPt>
          <c:dPt>
            <c:idx val="1"/>
            <c:bubble3D val="0"/>
            <c:spPr>
              <a:solidFill>
                <a:srgbClr val="D1172F"/>
              </a:solidFill>
              <a:ln w="29309">
                <a:solidFill>
                  <a:srgbClr val="FFFFFF"/>
                </a:solidFill>
                <a:prstDash val="solid"/>
              </a:ln>
            </c:spPr>
          </c:dPt>
          <c:dPt>
            <c:idx val="2"/>
            <c:bubble3D val="0"/>
            <c:spPr>
              <a:solidFill>
                <a:srgbClr val="C0C0C0"/>
              </a:solidFill>
              <a:ln w="29309">
                <a:solidFill>
                  <a:srgbClr val="FFFFFF"/>
                </a:solidFill>
                <a:prstDash val="solid"/>
              </a:ln>
            </c:spPr>
          </c:dPt>
          <c:dPt>
            <c:idx val="3"/>
            <c:bubble3D val="0"/>
            <c:spPr>
              <a:solidFill>
                <a:srgbClr val="808080"/>
              </a:solidFill>
              <a:ln w="29309">
                <a:solidFill>
                  <a:srgbClr val="FFFFFF"/>
                </a:solidFill>
                <a:prstDash val="solid"/>
              </a:ln>
            </c:spPr>
          </c:dPt>
          <c:dPt>
            <c:idx val="4"/>
            <c:bubble3D val="0"/>
            <c:spPr>
              <a:solidFill>
                <a:srgbClr val="E98300"/>
              </a:solidFill>
              <a:ln w="29309">
                <a:solidFill>
                  <a:srgbClr val="FFFFFF"/>
                </a:solidFill>
                <a:prstDash val="solid"/>
              </a:ln>
            </c:spPr>
          </c:dPt>
          <c:dPt>
            <c:idx val="5"/>
            <c:bubble3D val="0"/>
            <c:spPr>
              <a:solidFill>
                <a:srgbClr val="E2E2E2"/>
              </a:solidFill>
              <a:ln w="29309">
                <a:solidFill>
                  <a:srgbClr val="FFFFFF"/>
                </a:solidFill>
                <a:prstDash val="solid"/>
              </a:ln>
            </c:spPr>
          </c:dPt>
          <c:dPt>
            <c:idx val="6"/>
            <c:bubble3D val="0"/>
            <c:spPr>
              <a:solidFill>
                <a:srgbClr val="404040"/>
              </a:solidFill>
              <a:ln w="29309">
                <a:solidFill>
                  <a:srgbClr val="FFFFFF"/>
                </a:solidFill>
                <a:prstDash val="solid"/>
              </a:ln>
            </c:spPr>
          </c:dPt>
          <c:dPt>
            <c:idx val="7"/>
            <c:bubble3D val="0"/>
            <c:spPr>
              <a:solidFill>
                <a:srgbClr val="FED100"/>
              </a:solidFill>
              <a:ln w="29309">
                <a:solidFill>
                  <a:srgbClr val="FFFFFF"/>
                </a:solidFill>
                <a:prstDash val="solid"/>
              </a:ln>
            </c:spPr>
          </c:dPt>
          <c:dPt>
            <c:idx val="8"/>
            <c:bubble3D val="0"/>
            <c:spPr>
              <a:solidFill>
                <a:srgbClr val="D1172F"/>
              </a:solidFill>
              <a:ln w="29309">
                <a:solidFill>
                  <a:srgbClr val="FFFFFF"/>
                </a:solidFill>
                <a:prstDash val="solid"/>
              </a:ln>
            </c:spPr>
          </c:dPt>
          <c:dPt>
            <c:idx val="9"/>
            <c:bubble3D val="0"/>
            <c:spPr>
              <a:solidFill>
                <a:srgbClr val="C0C0C0"/>
              </a:solidFill>
              <a:ln w="29309">
                <a:solidFill>
                  <a:srgbClr val="FFFFFF"/>
                </a:solidFill>
                <a:prstDash val="solid"/>
              </a:ln>
            </c:spPr>
          </c:dPt>
          <c:dPt>
            <c:idx val="10"/>
            <c:bubble3D val="0"/>
            <c:spPr>
              <a:solidFill>
                <a:srgbClr val="C0C0C0"/>
              </a:solidFill>
              <a:ln w="29309">
                <a:solidFill>
                  <a:srgbClr val="FFFFFF"/>
                </a:solidFill>
                <a:prstDash val="solid"/>
              </a:ln>
            </c:spPr>
          </c:dPt>
          <c:dLbls>
            <c:dLbl>
              <c:idx val="0"/>
              <c:spPr>
                <a:noFill/>
                <a:ln w="19539">
                  <a:noFill/>
                </a:ln>
              </c:spPr>
              <c:txPr>
                <a:bodyPr/>
                <a:lstStyle/>
                <a:p>
                  <a:pPr>
                    <a:defRPr sz="827" b="1" i="0" u="none" strike="noStrike" baseline="0">
                      <a:solidFill>
                        <a:srgbClr val="FFFFFF"/>
                      </a:solidFill>
                      <a:latin typeface="Arial"/>
                      <a:ea typeface="Arial"/>
                      <a:cs typeface="Arial"/>
                    </a:defRPr>
                  </a:pPr>
                  <a:endParaRPr lang="de-DE"/>
                </a:p>
              </c:txPr>
              <c:showLegendKey val="0"/>
              <c:showVal val="1"/>
              <c:showCatName val="0"/>
              <c:showSerName val="0"/>
              <c:showPercent val="0"/>
              <c:showBubbleSize val="0"/>
            </c:dLbl>
            <c:dLbl>
              <c:idx val="1"/>
              <c:spPr>
                <a:noFill/>
                <a:ln w="19539">
                  <a:noFill/>
                </a:ln>
              </c:spPr>
              <c:txPr>
                <a:bodyPr/>
                <a:lstStyle/>
                <a:p>
                  <a:pPr>
                    <a:defRPr sz="827" b="1" i="0" u="none" strike="noStrike" baseline="0">
                      <a:solidFill>
                        <a:srgbClr val="FFFFFF"/>
                      </a:solidFill>
                      <a:latin typeface="Arial"/>
                      <a:ea typeface="Arial"/>
                      <a:cs typeface="Arial"/>
                    </a:defRPr>
                  </a:pPr>
                  <a:endParaRPr lang="de-DE"/>
                </a:p>
              </c:txPr>
              <c:showLegendKey val="0"/>
              <c:showVal val="1"/>
              <c:showCatName val="0"/>
              <c:showSerName val="0"/>
              <c:showPercent val="0"/>
              <c:showBubbleSize val="0"/>
            </c:dLbl>
            <c:dLbl>
              <c:idx val="3"/>
              <c:spPr>
                <a:noFill/>
                <a:ln w="19539">
                  <a:noFill/>
                </a:ln>
              </c:spPr>
              <c:txPr>
                <a:bodyPr/>
                <a:lstStyle/>
                <a:p>
                  <a:pPr>
                    <a:defRPr sz="827" b="1" i="0" u="none" strike="noStrike" baseline="0">
                      <a:solidFill>
                        <a:srgbClr val="FFFFFF"/>
                      </a:solidFill>
                      <a:latin typeface="Arial"/>
                      <a:ea typeface="Arial"/>
                      <a:cs typeface="Arial"/>
                    </a:defRPr>
                  </a:pPr>
                  <a:endParaRPr lang="de-DE"/>
                </a:p>
              </c:txPr>
              <c:showLegendKey val="0"/>
              <c:showVal val="1"/>
              <c:showCatName val="0"/>
              <c:showSerName val="0"/>
              <c:showPercent val="0"/>
              <c:showBubbleSize val="0"/>
            </c:dLbl>
            <c:dLbl>
              <c:idx val="6"/>
              <c:spPr>
                <a:noFill/>
                <a:ln w="19539">
                  <a:noFill/>
                </a:ln>
              </c:spPr>
              <c:txPr>
                <a:bodyPr/>
                <a:lstStyle/>
                <a:p>
                  <a:pPr>
                    <a:defRPr sz="827" b="1" i="0" u="none" strike="noStrike" baseline="0">
                      <a:solidFill>
                        <a:srgbClr val="FFFFFF"/>
                      </a:solidFill>
                      <a:latin typeface="Arial"/>
                      <a:ea typeface="Arial"/>
                      <a:cs typeface="Arial"/>
                    </a:defRPr>
                  </a:pPr>
                  <a:endParaRPr lang="de-DE"/>
                </a:p>
              </c:txPr>
              <c:showLegendKey val="0"/>
              <c:showVal val="1"/>
              <c:showCatName val="0"/>
              <c:showSerName val="0"/>
              <c:showPercent val="0"/>
              <c:showBubbleSize val="0"/>
            </c:dLbl>
            <c:spPr>
              <a:noFill/>
              <a:ln w="19539">
                <a:noFill/>
              </a:ln>
            </c:spPr>
            <c:txPr>
              <a:bodyPr wrap="square" lIns="38100" tIns="19050" rIns="38100" bIns="19050" anchor="ctr">
                <a:spAutoFit/>
              </a:bodyPr>
              <a:lstStyle/>
              <a:p>
                <a:pPr>
                  <a:defRPr sz="827" b="1" i="0" u="none" strike="noStrike" baseline="0">
                    <a:solidFill>
                      <a:srgbClr val="000000"/>
                    </a:solidFill>
                    <a:latin typeface="Arial"/>
                    <a:ea typeface="Arial"/>
                    <a:cs typeface="Arial"/>
                  </a:defRPr>
                </a:pPr>
                <a:endParaRPr lang="de-DE"/>
              </a:p>
            </c:txPr>
            <c:showLegendKey val="0"/>
            <c:showVal val="1"/>
            <c:showCatName val="0"/>
            <c:showSerName val="0"/>
            <c:showPercent val="0"/>
            <c:showBubbleSize val="0"/>
            <c:showLeaderLines val="0"/>
            <c:extLst>
              <c:ext xmlns:c15="http://schemas.microsoft.com/office/drawing/2012/chart" uri="{CE6537A1-D6FC-4f65-9D91-7224C49458BB}"/>
            </c:extLst>
          </c:dLbls>
          <c:cat>
            <c:strRef>
              <c:f>Sheet1!$A$2:$A$12</c:f>
              <c:strCache>
                <c:ptCount val="10"/>
                <c:pt idx="0">
                  <c:v>Generali</c:v>
                </c:pt>
                <c:pt idx="1">
                  <c:v>Wiener Städtische</c:v>
                </c:pt>
                <c:pt idx="2">
                  <c:v>UNIQA</c:v>
                </c:pt>
                <c:pt idx="3">
                  <c:v>Allianz</c:v>
                </c:pt>
                <c:pt idx="4">
                  <c:v>DONAU</c:v>
                </c:pt>
                <c:pt idx="5">
                  <c:v>Sparkassen Versicherung</c:v>
                </c:pt>
                <c:pt idx="6">
                  <c:v>Raiffeisen</c:v>
                </c:pt>
                <c:pt idx="7">
                  <c:v>BA-CA Versicherung</c:v>
                </c:pt>
                <c:pt idx="8">
                  <c:v>Finance Life Lebensversicherung AG</c:v>
                </c:pt>
                <c:pt idx="9">
                  <c:v>Sonstige</c:v>
                </c:pt>
              </c:strCache>
            </c:strRef>
          </c:cat>
          <c:val>
            <c:numRef>
              <c:f>Sheet1!$B$2:$B$12</c:f>
              <c:numCache>
                <c:formatCode>0.00%</c:formatCode>
                <c:ptCount val="11"/>
                <c:pt idx="0">
                  <c:v>0.1346</c:v>
                </c:pt>
                <c:pt idx="1">
                  <c:v>0.1482</c:v>
                </c:pt>
                <c:pt idx="2">
                  <c:v>0.13600000000000001</c:v>
                </c:pt>
                <c:pt idx="3">
                  <c:v>5.4800000000000001E-2</c:v>
                </c:pt>
                <c:pt idx="4">
                  <c:v>4.2200000000000001E-2</c:v>
                </c:pt>
                <c:pt idx="5">
                  <c:v>5.5399999999999998E-2</c:v>
                </c:pt>
                <c:pt idx="6">
                  <c:v>3.73E-2</c:v>
                </c:pt>
                <c:pt idx="7">
                  <c:v>3.3500000000000002E-2</c:v>
                </c:pt>
                <c:pt idx="8">
                  <c:v>3.8100000000000002E-2</c:v>
                </c:pt>
                <c:pt idx="9">
                  <c:v>0.31990000000000002</c:v>
                </c:pt>
              </c:numCache>
            </c:numRef>
          </c:val>
        </c:ser>
        <c:dLbls>
          <c:showLegendKey val="0"/>
          <c:showVal val="1"/>
          <c:showCatName val="0"/>
          <c:showSerName val="0"/>
          <c:showPercent val="0"/>
          <c:showBubbleSize val="0"/>
          <c:showLeaderLines val="0"/>
        </c:dLbls>
        <c:firstSliceAng val="0"/>
        <c:holeSize val="50"/>
      </c:doughnutChart>
      <c:spPr>
        <a:noFill/>
        <a:ln w="19539">
          <a:noFill/>
        </a:ln>
      </c:spPr>
    </c:plotArea>
    <c:plotVisOnly val="1"/>
    <c:dispBlanksAs val="zero"/>
    <c:showDLblsOverMax val="0"/>
  </c:chart>
  <c:spPr>
    <a:noFill/>
    <a:ln>
      <a:noFill/>
    </a:ln>
  </c:spPr>
  <c:txPr>
    <a:bodyPr/>
    <a:lstStyle/>
    <a:p>
      <a:pPr>
        <a:defRPr sz="923" b="1" i="0" u="none" strike="noStrike" baseline="0">
          <a:solidFill>
            <a:srgbClr val="000000"/>
          </a:solidFill>
          <a:latin typeface="Arial"/>
          <a:ea typeface="Arial"/>
          <a:cs typeface="Arial"/>
        </a:defRPr>
      </a:pPr>
      <a:endParaRPr lang="de-DE"/>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9.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e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image" Target="../media/image11.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pPr>
              <a:defRPr/>
            </a:pPr>
            <a:endParaRPr lang="de-DE"/>
          </a:p>
        </p:txBody>
      </p:sp>
      <p:sp>
        <p:nvSpPr>
          <p:cNvPr id="3" name="Datumsplatzhalter 2"/>
          <p:cNvSpPr>
            <a:spLocks noGrp="1"/>
          </p:cNvSpPr>
          <p:nvPr>
            <p:ph type="dt" sz="quarter" idx="1"/>
          </p:nvPr>
        </p:nvSpPr>
        <p:spPr>
          <a:xfrm>
            <a:off x="3849688" y="0"/>
            <a:ext cx="2946400" cy="498475"/>
          </a:xfrm>
          <a:prstGeom prst="rect">
            <a:avLst/>
          </a:prstGeom>
        </p:spPr>
        <p:txBody>
          <a:bodyPr vert="horz" lIns="91440" tIns="45720" rIns="91440" bIns="45720" rtlCol="0"/>
          <a:lstStyle>
            <a:lvl1pPr algn="r">
              <a:defRPr sz="1200"/>
            </a:lvl1pPr>
          </a:lstStyle>
          <a:p>
            <a:pPr>
              <a:defRPr/>
            </a:pPr>
            <a:fld id="{2595E29D-1930-4AFD-B5E6-E05AC549BD17}" type="datetimeFigureOut">
              <a:rPr lang="de-DE"/>
              <a:pPr>
                <a:defRPr/>
              </a:pPr>
              <a:t>06.08.2019</a:t>
            </a:fld>
            <a:endParaRPr lang="de-DE"/>
          </a:p>
        </p:txBody>
      </p:sp>
      <p:sp>
        <p:nvSpPr>
          <p:cNvPr id="4" name="Fußzeilenplatzhalter 3"/>
          <p:cNvSpPr>
            <a:spLocks noGrp="1"/>
          </p:cNvSpPr>
          <p:nvPr>
            <p:ph type="ftr" sz="quarter" idx="2"/>
          </p:nvPr>
        </p:nvSpPr>
        <p:spPr>
          <a:xfrm>
            <a:off x="0" y="9428163"/>
            <a:ext cx="2946400" cy="498475"/>
          </a:xfrm>
          <a:prstGeom prst="rect">
            <a:avLst/>
          </a:prstGeom>
        </p:spPr>
        <p:txBody>
          <a:bodyPr vert="horz" lIns="91440" tIns="45720" rIns="91440" bIns="45720" rtlCol="0" anchor="b"/>
          <a:lstStyle>
            <a:lvl1pPr algn="l">
              <a:defRPr sz="1200"/>
            </a:lvl1pPr>
          </a:lstStyle>
          <a:p>
            <a:pPr>
              <a:defRPr/>
            </a:pPr>
            <a:endParaRPr lang="de-DE"/>
          </a:p>
        </p:txBody>
      </p:sp>
      <p:sp>
        <p:nvSpPr>
          <p:cNvPr id="5" name="Foliennummernplatzhalter 4"/>
          <p:cNvSpPr>
            <a:spLocks noGrp="1"/>
          </p:cNvSpPr>
          <p:nvPr>
            <p:ph type="sldNum" sz="quarter" idx="3"/>
          </p:nvPr>
        </p:nvSpPr>
        <p:spPr>
          <a:xfrm>
            <a:off x="3849688" y="9428163"/>
            <a:ext cx="2946400" cy="498475"/>
          </a:xfrm>
          <a:prstGeom prst="rect">
            <a:avLst/>
          </a:prstGeom>
        </p:spPr>
        <p:txBody>
          <a:bodyPr vert="horz" lIns="91440" tIns="45720" rIns="91440" bIns="45720" rtlCol="0" anchor="b"/>
          <a:lstStyle>
            <a:lvl1pPr algn="r">
              <a:defRPr sz="1200"/>
            </a:lvl1pPr>
          </a:lstStyle>
          <a:p>
            <a:pPr>
              <a:defRPr/>
            </a:pPr>
            <a:fld id="{E6C3FB6D-409F-42A6-A77F-FFA6680B295D}" type="slidenum">
              <a:rPr lang="de-DE"/>
              <a:pPr>
                <a:defRPr/>
              </a:pPr>
              <a:t>‹Nr.›</a:t>
            </a:fld>
            <a:endParaRPr lang="de-DE"/>
          </a:p>
        </p:txBody>
      </p:sp>
    </p:spTree>
    <p:extLst>
      <p:ext uri="{BB962C8B-B14F-4D97-AF65-F5344CB8AC3E}">
        <p14:creationId xmlns:p14="http://schemas.microsoft.com/office/powerpoint/2010/main" val="364923760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a:latin typeface="Arial" charset="0"/>
              </a:defRPr>
            </a:lvl1pPr>
          </a:lstStyle>
          <a:p>
            <a:pPr>
              <a:defRPr/>
            </a:pPr>
            <a:endParaRPr lang="de-DE" altLang="de-DE"/>
          </a:p>
        </p:txBody>
      </p:sp>
      <p:sp>
        <p:nvSpPr>
          <p:cNvPr id="23555" name="Rectangle 3"/>
          <p:cNvSpPr>
            <a:spLocks noGrp="1" noChangeArrowheads="1"/>
          </p:cNvSpPr>
          <p:nvPr>
            <p:ph type="dt" idx="1"/>
          </p:nvPr>
        </p:nvSpPr>
        <p:spPr bwMode="auto">
          <a:xfrm>
            <a:off x="3849688"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a:latin typeface="Arial" charset="0"/>
              </a:defRPr>
            </a:lvl1pPr>
          </a:lstStyle>
          <a:p>
            <a:pPr>
              <a:defRPr/>
            </a:pPr>
            <a:endParaRPr lang="de-DE" altLang="de-DE"/>
          </a:p>
        </p:txBody>
      </p:sp>
      <p:sp>
        <p:nvSpPr>
          <p:cNvPr id="5124" name="Rectangle 4"/>
          <p:cNvSpPr>
            <a:spLocks noGrp="1" noRot="1" noChangeAspect="1" noChangeArrowheads="1" noTextEdit="1"/>
          </p:cNvSpPr>
          <p:nvPr>
            <p:ph type="sldImg" idx="2"/>
          </p:nvPr>
        </p:nvSpPr>
        <p:spPr bwMode="auto">
          <a:xfrm>
            <a:off x="90488" y="744538"/>
            <a:ext cx="6616700" cy="3722687"/>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3557" name="Rectangle 5"/>
          <p:cNvSpPr>
            <a:spLocks noGrp="1" noChangeArrowheads="1"/>
          </p:cNvSpPr>
          <p:nvPr>
            <p:ph type="body" sz="quarter" idx="3"/>
          </p:nvPr>
        </p:nvSpPr>
        <p:spPr bwMode="auto">
          <a:xfrm>
            <a:off x="679450" y="4714875"/>
            <a:ext cx="5438775"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DE" altLang="de-DE" noProof="0" smtClean="0"/>
              <a:t>Textmasterformate durch Klicken bearbeiten</a:t>
            </a:r>
          </a:p>
          <a:p>
            <a:pPr lvl="1"/>
            <a:r>
              <a:rPr lang="de-DE" altLang="de-DE" noProof="0" smtClean="0"/>
              <a:t>Zweite Ebene</a:t>
            </a:r>
          </a:p>
          <a:p>
            <a:pPr lvl="2"/>
            <a:r>
              <a:rPr lang="de-DE" altLang="de-DE" noProof="0" smtClean="0"/>
              <a:t>Dritte Ebene</a:t>
            </a:r>
          </a:p>
          <a:p>
            <a:pPr lvl="3"/>
            <a:r>
              <a:rPr lang="de-DE" altLang="de-DE" noProof="0" smtClean="0"/>
              <a:t>Vierte Ebene</a:t>
            </a:r>
          </a:p>
          <a:p>
            <a:pPr lvl="4"/>
            <a:r>
              <a:rPr lang="de-DE" altLang="de-DE" noProof="0" smtClean="0"/>
              <a:t>Fünfte Ebene</a:t>
            </a:r>
          </a:p>
        </p:txBody>
      </p:sp>
      <p:sp>
        <p:nvSpPr>
          <p:cNvPr id="23558" name="Rectangle 6"/>
          <p:cNvSpPr>
            <a:spLocks noGrp="1" noChangeArrowheads="1"/>
          </p:cNvSpPr>
          <p:nvPr>
            <p:ph type="ftr" sz="quarter" idx="4"/>
          </p:nvPr>
        </p:nvSpPr>
        <p:spPr bwMode="auto">
          <a:xfrm>
            <a:off x="0"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a:latin typeface="Arial" charset="0"/>
              </a:defRPr>
            </a:lvl1pPr>
          </a:lstStyle>
          <a:p>
            <a:pPr>
              <a:defRPr/>
            </a:pPr>
            <a:endParaRPr lang="de-DE" altLang="de-DE"/>
          </a:p>
        </p:txBody>
      </p:sp>
      <p:sp>
        <p:nvSpPr>
          <p:cNvPr id="23559" name="Rectangle 7"/>
          <p:cNvSpPr>
            <a:spLocks noGrp="1" noChangeArrowheads="1"/>
          </p:cNvSpPr>
          <p:nvPr>
            <p:ph type="sldNum" sz="quarter" idx="5"/>
          </p:nvPr>
        </p:nvSpPr>
        <p:spPr bwMode="auto">
          <a:xfrm>
            <a:off x="3849688"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a:lvl1pPr>
          </a:lstStyle>
          <a:p>
            <a:pPr>
              <a:defRPr/>
            </a:pPr>
            <a:fld id="{26BD157B-63F2-4362-87D3-B187510145F7}" type="slidenum">
              <a:rPr lang="de-DE" altLang="de-DE"/>
              <a:pPr>
                <a:defRPr/>
              </a:pPr>
              <a:t>‹Nr.›</a:t>
            </a:fld>
            <a:endParaRPr lang="de-DE" altLang="de-DE"/>
          </a:p>
        </p:txBody>
      </p:sp>
    </p:spTree>
    <p:extLst>
      <p:ext uri="{BB962C8B-B14F-4D97-AF65-F5344CB8AC3E}">
        <p14:creationId xmlns:p14="http://schemas.microsoft.com/office/powerpoint/2010/main" val="232321799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9810F5E3-48AA-4702-AEF4-C7BEDC71462C}" type="slidenum">
              <a:rPr lang="de-DE" altLang="de-DE" smtClean="0"/>
              <a:pPr>
                <a:spcBef>
                  <a:spcPct val="0"/>
                </a:spcBef>
              </a:pPr>
              <a:t>0</a:t>
            </a:fld>
            <a:endParaRPr lang="de-DE" altLang="de-DE" smtClean="0"/>
          </a:p>
        </p:txBody>
      </p:sp>
      <p:sp>
        <p:nvSpPr>
          <p:cNvPr id="8195" name="Rectangle 2"/>
          <p:cNvSpPr>
            <a:spLocks noGrp="1" noRot="1" noChangeAspect="1" noChangeArrowheads="1" noTextEdit="1"/>
          </p:cNvSpPr>
          <p:nvPr>
            <p:ph type="sldImg"/>
          </p:nvPr>
        </p:nvSpPr>
        <p:spPr>
          <a:ln/>
        </p:spPr>
      </p:sp>
      <p:sp>
        <p:nvSpPr>
          <p:cNvPr id="8196" name="Rectangle 3"/>
          <p:cNvSpPr>
            <a:spLocks noGrp="1" noChangeArrowheads="1"/>
          </p:cNvSpPr>
          <p:nvPr>
            <p:ph type="body" idx="1"/>
          </p:nvPr>
        </p:nvSpPr>
        <p:spPr>
          <a:noFill/>
        </p:spPr>
        <p:txBody>
          <a:bodyPr/>
          <a:lstStyle/>
          <a:p>
            <a:pPr eaLnBrk="1" hangingPunct="1"/>
            <a:r>
              <a:rPr lang="de-DE" altLang="de-DE" smtClean="0">
                <a:latin typeface="Arial" panose="020B0604020202020204" pitchFamily="34" charset="0"/>
              </a:rPr>
              <a:t>Standard- Titelfolie. Weitere, alternative Titelfolien finden Sie unter "Backup"</a:t>
            </a:r>
          </a:p>
        </p:txBody>
      </p:sp>
    </p:spTree>
    <p:extLst>
      <p:ext uri="{BB962C8B-B14F-4D97-AF65-F5344CB8AC3E}">
        <p14:creationId xmlns:p14="http://schemas.microsoft.com/office/powerpoint/2010/main" val="7112565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10B864F-F64F-4AEA-ABF2-A040079D04F3}" type="slidenum">
              <a:rPr lang="de-DE" altLang="de-DE" smtClean="0"/>
              <a:pPr>
                <a:spcBef>
                  <a:spcPct val="0"/>
                </a:spcBef>
              </a:pPr>
              <a:t>1</a:t>
            </a:fld>
            <a:endParaRPr lang="de-DE" altLang="de-DE" smtClean="0"/>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p:spPr>
        <p:txBody>
          <a:bodyPr/>
          <a:lstStyle/>
          <a:p>
            <a:pPr eaLnBrk="1" hangingPunct="1"/>
            <a:r>
              <a:rPr lang="de-DE" altLang="de-DE" smtClean="0">
                <a:latin typeface="Arial" panose="020B0604020202020204" pitchFamily="34" charset="0"/>
              </a:rPr>
              <a:t>Kapitelfolien – bei Verwendung bitte kopieren und an die entsprechende Stelle einfügen</a:t>
            </a:r>
          </a:p>
        </p:txBody>
      </p:sp>
    </p:spTree>
    <p:extLst>
      <p:ext uri="{BB962C8B-B14F-4D97-AF65-F5344CB8AC3E}">
        <p14:creationId xmlns:p14="http://schemas.microsoft.com/office/powerpoint/2010/main" val="25194053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546D28A-92FC-4ADC-96D5-03E8E359C7F8}" type="slidenum">
              <a:rPr lang="de-DE" altLang="de-DE" smtClean="0"/>
              <a:pPr>
                <a:spcBef>
                  <a:spcPct val="0"/>
                </a:spcBef>
              </a:pPr>
              <a:t>2</a:t>
            </a:fld>
            <a:endParaRPr lang="de-DE" altLang="de-DE" smtClean="0"/>
          </a:p>
        </p:txBody>
      </p:sp>
      <p:sp>
        <p:nvSpPr>
          <p:cNvPr id="12291" name="Rectangle 2"/>
          <p:cNvSpPr>
            <a:spLocks noGrp="1" noRot="1" noChangeAspect="1" noChangeArrowheads="1" noTextEdit="1"/>
          </p:cNvSpPr>
          <p:nvPr>
            <p:ph type="sldImg"/>
          </p:nvPr>
        </p:nvSpPr>
        <p:spPr>
          <a:ln/>
        </p:spPr>
      </p:sp>
      <p:sp>
        <p:nvSpPr>
          <p:cNvPr id="12292" name="Rectangle 3"/>
          <p:cNvSpPr>
            <a:spLocks noGrp="1" noChangeArrowheads="1"/>
          </p:cNvSpPr>
          <p:nvPr>
            <p:ph type="body" idx="1"/>
          </p:nvPr>
        </p:nvSpPr>
        <p:spPr>
          <a:noFill/>
        </p:spPr>
        <p:txBody>
          <a:bodyPr/>
          <a:lstStyle/>
          <a:p>
            <a:pPr marL="228600" indent="-228600" eaLnBrk="1" hangingPunct="1"/>
            <a:r>
              <a:rPr lang="de-DE" altLang="de-DE" smtClean="0">
                <a:latin typeface="Arial" panose="020B0604020202020204" pitchFamily="34" charset="0"/>
              </a:rPr>
              <a:t>Textfolie mit Fließtext und Aufzählungen; zur Bedienung:</a:t>
            </a:r>
          </a:p>
          <a:p>
            <a:pPr marL="228600" indent="-228600" eaLnBrk="1" hangingPunct="1">
              <a:buFontTx/>
              <a:buAutoNum type="arabicPeriod"/>
            </a:pPr>
            <a:r>
              <a:rPr lang="de-DE" altLang="de-DE" smtClean="0">
                <a:latin typeface="Arial" panose="020B0604020202020204" pitchFamily="34" charset="0"/>
              </a:rPr>
              <a:t>Die Headline soll die Hauptaussage der Folie beinhalten</a:t>
            </a:r>
          </a:p>
          <a:p>
            <a:pPr marL="228600" indent="-228600" eaLnBrk="1" hangingPunct="1">
              <a:buFontTx/>
              <a:buAutoNum type="arabicPeriod"/>
            </a:pPr>
            <a:r>
              <a:rPr lang="de-DE" altLang="de-DE" smtClean="0">
                <a:latin typeface="Arial" panose="020B0604020202020204" pitchFamily="34" charset="0"/>
              </a:rPr>
              <a:t>Erzeugen / Ändern einer Gliederungsebene mit den Symbolen "Einzug vergrößern" / "Einzug verkleinern"</a:t>
            </a:r>
          </a:p>
        </p:txBody>
      </p:sp>
    </p:spTree>
    <p:extLst>
      <p:ext uri="{BB962C8B-B14F-4D97-AF65-F5344CB8AC3E}">
        <p14:creationId xmlns:p14="http://schemas.microsoft.com/office/powerpoint/2010/main" val="35554436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FC80D1F-781C-4A01-9FB1-BB6FA1B4D014}" type="slidenum">
              <a:rPr lang="de-DE" altLang="de-DE" smtClean="0"/>
              <a:pPr>
                <a:spcBef>
                  <a:spcPct val="0"/>
                </a:spcBef>
              </a:pPr>
              <a:t>3</a:t>
            </a:fld>
            <a:endParaRPr lang="de-DE" altLang="de-DE" smtClean="0"/>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marL="228600" indent="-228600" eaLnBrk="1" hangingPunct="1"/>
            <a:r>
              <a:rPr lang="de-DE" altLang="de-DE" smtClean="0">
                <a:latin typeface="Arial" panose="020B0604020202020204" pitchFamily="34" charset="0"/>
              </a:rPr>
              <a:t>Textfolie zweispaltig mit Fließtext und Aufzählungen. Erzeugen / Ändern einer Gliederungsebene mit den Symbolen "Einzug vergrößern" / "Einzug verkleinern"</a:t>
            </a:r>
          </a:p>
          <a:p>
            <a:pPr marL="228600" indent="-228600" eaLnBrk="1" hangingPunct="1"/>
            <a:endParaRPr lang="de-DE" altLang="de-DE" smtClean="0">
              <a:latin typeface="Arial" panose="020B0604020202020204" pitchFamily="34" charset="0"/>
            </a:endParaRPr>
          </a:p>
        </p:txBody>
      </p:sp>
    </p:spTree>
    <p:extLst>
      <p:ext uri="{BB962C8B-B14F-4D97-AF65-F5344CB8AC3E}">
        <p14:creationId xmlns:p14="http://schemas.microsoft.com/office/powerpoint/2010/main" val="34632627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67E2072-B9B8-4861-9770-C0624F6F6DA0}" type="slidenum">
              <a:rPr lang="de-DE" altLang="de-DE" smtClean="0"/>
              <a:pPr>
                <a:spcBef>
                  <a:spcPct val="0"/>
                </a:spcBef>
              </a:pPr>
              <a:t>4</a:t>
            </a:fld>
            <a:endParaRPr lang="de-DE" altLang="de-DE" smtClean="0"/>
          </a:p>
        </p:txBody>
      </p:sp>
      <p:sp>
        <p:nvSpPr>
          <p:cNvPr id="16387" name="Rectangle 2"/>
          <p:cNvSpPr>
            <a:spLocks noGrp="1" noRot="1" noChangeAspect="1" noChangeArrowheads="1" noTextEdit="1"/>
          </p:cNvSpPr>
          <p:nvPr>
            <p:ph type="sldImg"/>
          </p:nvPr>
        </p:nvSpPr>
        <p:spPr>
          <a:ln/>
        </p:spPr>
      </p:sp>
      <p:sp>
        <p:nvSpPr>
          <p:cNvPr id="16388" name="Rectangle 3"/>
          <p:cNvSpPr>
            <a:spLocks noGrp="1" noChangeArrowheads="1"/>
          </p:cNvSpPr>
          <p:nvPr>
            <p:ph type="body" idx="1"/>
          </p:nvPr>
        </p:nvSpPr>
        <p:spPr>
          <a:noFill/>
        </p:spPr>
        <p:txBody>
          <a:bodyPr/>
          <a:lstStyle/>
          <a:p>
            <a:pPr marL="228600" indent="-228600" eaLnBrk="1" hangingPunct="1"/>
            <a:r>
              <a:rPr lang="de-DE" altLang="de-DE" smtClean="0">
                <a:latin typeface="Arial" panose="020B0604020202020204" pitchFamily="34" charset="0"/>
              </a:rPr>
              <a:t>Textfolie grau (208,213, 218) mit Fließtext und Aufzählungen und Fazitzeile </a:t>
            </a:r>
            <a:r>
              <a:rPr lang="de-DE" altLang="zh-CN" smtClean="0">
                <a:latin typeface="Arial" panose="020B0604020202020204" pitchFamily="34" charset="0"/>
              </a:rPr>
              <a:t>Eine Zeile, die nach dem Inhalt der Folie eingesetzt wird und als inhaltliche Schlussfolgerung der Folie dient. </a:t>
            </a:r>
            <a:r>
              <a:rPr lang="de-DE" altLang="de-DE" smtClean="0">
                <a:latin typeface="Arial" panose="020B0604020202020204" pitchFamily="34" charset="0"/>
              </a:rPr>
              <a:t>Erzeugen / Ändern einer Gliederungsebene mit den Symbolen "Einzug vergrößern" / "Einzug verkleinern"</a:t>
            </a:r>
            <a:r>
              <a:rPr lang="de-DE" altLang="zh-CN" smtClean="0">
                <a:latin typeface="Arial" panose="020B0604020202020204" pitchFamily="34" charset="0"/>
              </a:rPr>
              <a:t> </a:t>
            </a:r>
            <a:endParaRPr lang="de-DE" altLang="de-DE" smtClean="0">
              <a:latin typeface="Arial" panose="020B0604020202020204" pitchFamily="34" charset="0"/>
            </a:endParaRPr>
          </a:p>
          <a:p>
            <a:pPr marL="228600" indent="-228600" eaLnBrk="1" hangingPunct="1"/>
            <a:endParaRPr lang="de-DE" altLang="de-DE" smtClean="0">
              <a:latin typeface="Arial" panose="020B0604020202020204" pitchFamily="34" charset="0"/>
            </a:endParaRPr>
          </a:p>
        </p:txBody>
      </p:sp>
    </p:spTree>
    <p:extLst>
      <p:ext uri="{BB962C8B-B14F-4D97-AF65-F5344CB8AC3E}">
        <p14:creationId xmlns:p14="http://schemas.microsoft.com/office/powerpoint/2010/main" val="12854025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9918C8E-16C8-4BB5-974F-4010D5086444}" type="slidenum">
              <a:rPr lang="de-DE" altLang="de-DE" smtClean="0"/>
              <a:pPr>
                <a:spcBef>
                  <a:spcPct val="0"/>
                </a:spcBef>
              </a:pPr>
              <a:t>5</a:t>
            </a:fld>
            <a:endParaRPr lang="de-DE" altLang="de-DE" smtClean="0"/>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marL="228600" indent="-228600" eaLnBrk="1" hangingPunct="1"/>
            <a:r>
              <a:rPr lang="de-DE" altLang="de-DE" smtClean="0">
                <a:latin typeface="Arial" panose="020B0604020202020204" pitchFamily="34" charset="0"/>
              </a:rPr>
              <a:t>Textfolie zweispaltig grau mit Fließtext. Erzeugen / Ändern einer Gliederungsebene mit den Symbolen "Einzug vergrößern" / "Einzug verkleinern"</a:t>
            </a:r>
          </a:p>
        </p:txBody>
      </p:sp>
    </p:spTree>
    <p:extLst>
      <p:ext uri="{BB962C8B-B14F-4D97-AF65-F5344CB8AC3E}">
        <p14:creationId xmlns:p14="http://schemas.microsoft.com/office/powerpoint/2010/main" val="6979021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E346B65-4DDC-459E-ABBF-C09180216922}" type="slidenum">
              <a:rPr lang="de-DE" altLang="de-DE" smtClean="0"/>
              <a:pPr>
                <a:spcBef>
                  <a:spcPct val="0"/>
                </a:spcBef>
              </a:pPr>
              <a:t>6</a:t>
            </a:fld>
            <a:endParaRPr lang="de-DE" altLang="de-DE" smtClean="0"/>
          </a:p>
        </p:txBody>
      </p:sp>
      <p:sp>
        <p:nvSpPr>
          <p:cNvPr id="20483" name="Rectangle 2"/>
          <p:cNvSpPr>
            <a:spLocks noGrp="1" noRot="1" noChangeAspect="1" noChangeArrowheads="1" noTextEdit="1"/>
          </p:cNvSpPr>
          <p:nvPr>
            <p:ph type="sldImg"/>
          </p:nvPr>
        </p:nvSpPr>
        <p:spPr>
          <a:ln/>
        </p:spPr>
      </p:sp>
      <p:sp>
        <p:nvSpPr>
          <p:cNvPr id="20484" name="Rectangle 3"/>
          <p:cNvSpPr>
            <a:spLocks noGrp="1" noChangeArrowheads="1"/>
          </p:cNvSpPr>
          <p:nvPr>
            <p:ph type="body" idx="1"/>
          </p:nvPr>
        </p:nvSpPr>
        <p:spPr>
          <a:noFill/>
        </p:spPr>
        <p:txBody>
          <a:bodyPr/>
          <a:lstStyle/>
          <a:p>
            <a:pPr eaLnBrk="1" hangingPunct="1"/>
            <a:r>
              <a:rPr lang="de-DE" altLang="de-DE" smtClean="0">
                <a:latin typeface="Arial" panose="020B0604020202020204" pitchFamily="34" charset="0"/>
              </a:rPr>
              <a:t>Textfolie zweispaltig mit Fließtext und Ringdiagramm: </a:t>
            </a:r>
          </a:p>
          <a:p>
            <a:pPr eaLnBrk="1" hangingPunct="1">
              <a:buFontTx/>
              <a:buChar char="-"/>
            </a:pPr>
            <a:r>
              <a:rPr lang="de-DE" altLang="de-DE" smtClean="0">
                <a:latin typeface="Arial" panose="020B0604020202020204" pitchFamily="34" charset="0"/>
              </a:rPr>
              <a:t>Erzeugen / Ändern einer Gliederungsebene mit den Symbolen "Einzug vergrößern" / "Einzug verkleinern" </a:t>
            </a:r>
          </a:p>
          <a:p>
            <a:pPr eaLnBrk="1" hangingPunct="1">
              <a:buFontTx/>
              <a:buChar char="-"/>
            </a:pPr>
            <a:r>
              <a:rPr lang="de-DE" altLang="de-DE" smtClean="0">
                <a:latin typeface="Arial" panose="020B0604020202020204" pitchFamily="34" charset="0"/>
              </a:rPr>
              <a:t>Die Beschriftung und Hilfslinen manuell ausfüllen / ausrichten</a:t>
            </a:r>
          </a:p>
          <a:p>
            <a:pPr eaLnBrk="1" hangingPunct="1"/>
            <a:endParaRPr lang="de-DE" altLang="de-DE" smtClean="0">
              <a:latin typeface="Arial" panose="020B0604020202020204" pitchFamily="34" charset="0"/>
            </a:endParaRPr>
          </a:p>
        </p:txBody>
      </p:sp>
    </p:spTree>
    <p:extLst>
      <p:ext uri="{BB962C8B-B14F-4D97-AF65-F5344CB8AC3E}">
        <p14:creationId xmlns:p14="http://schemas.microsoft.com/office/powerpoint/2010/main" val="40675036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6FB4638F-2FCC-41D7-9510-F5A34F649692}" type="slidenum">
              <a:rPr lang="de-DE" altLang="de-DE" smtClean="0"/>
              <a:pPr>
                <a:spcBef>
                  <a:spcPct val="0"/>
                </a:spcBef>
              </a:pPr>
              <a:t>7</a:t>
            </a:fld>
            <a:endParaRPr lang="de-DE" altLang="de-DE" smtClean="0"/>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p:spPr>
        <p:txBody>
          <a:bodyPr/>
          <a:lstStyle/>
          <a:p>
            <a:pPr eaLnBrk="1" hangingPunct="1"/>
            <a:r>
              <a:rPr lang="de-DE" altLang="de-DE" smtClean="0">
                <a:latin typeface="Arial" panose="020B0604020202020204" pitchFamily="34" charset="0"/>
              </a:rPr>
              <a:t>Eine Vorlage für einen Projektplan</a:t>
            </a:r>
          </a:p>
        </p:txBody>
      </p:sp>
    </p:spTree>
    <p:extLst>
      <p:ext uri="{BB962C8B-B14F-4D97-AF65-F5344CB8AC3E}">
        <p14:creationId xmlns:p14="http://schemas.microsoft.com/office/powerpoint/2010/main" val="7544183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8D719E6-04EF-458F-A38A-7FFEF857B4B2}" type="slidenum">
              <a:rPr lang="de-DE" altLang="de-DE" smtClean="0"/>
              <a:pPr>
                <a:spcBef>
                  <a:spcPct val="0"/>
                </a:spcBef>
              </a:pPr>
              <a:t>8</a:t>
            </a:fld>
            <a:endParaRPr lang="de-DE" altLang="de-DE" smtClean="0"/>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p:spPr>
        <p:txBody>
          <a:bodyPr/>
          <a:lstStyle/>
          <a:p>
            <a:pPr eaLnBrk="1" hangingPunct="1"/>
            <a:endParaRPr lang="de-DE" altLang="de-DE" smtClean="0">
              <a:latin typeface="Arial" panose="020B0604020202020204" pitchFamily="34" charset="0"/>
            </a:endParaRPr>
          </a:p>
        </p:txBody>
      </p:sp>
    </p:spTree>
    <p:extLst>
      <p:ext uri="{BB962C8B-B14F-4D97-AF65-F5344CB8AC3E}">
        <p14:creationId xmlns:p14="http://schemas.microsoft.com/office/powerpoint/2010/main" val="37533412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62A5692-3121-4C8B-AD9C-EA447D711048}" type="slidenum">
              <a:rPr lang="de-DE" altLang="de-DE" smtClean="0"/>
              <a:pPr>
                <a:spcBef>
                  <a:spcPct val="0"/>
                </a:spcBef>
              </a:pPr>
              <a:t>9</a:t>
            </a:fld>
            <a:endParaRPr lang="de-DE" altLang="de-DE" smtClean="0"/>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p:spPr>
        <p:txBody>
          <a:bodyPr/>
          <a:lstStyle/>
          <a:p>
            <a:pPr eaLnBrk="1" hangingPunct="1"/>
            <a:r>
              <a:rPr lang="de-DE" altLang="de-DE" smtClean="0">
                <a:latin typeface="Arial" panose="020B0604020202020204" pitchFamily="34" charset="0"/>
              </a:rPr>
              <a:t>Mit dieser Folie wird ein Projektplan zusammengefasst.</a:t>
            </a:r>
          </a:p>
        </p:txBody>
      </p:sp>
    </p:spTree>
    <p:extLst>
      <p:ext uri="{BB962C8B-B14F-4D97-AF65-F5344CB8AC3E}">
        <p14:creationId xmlns:p14="http://schemas.microsoft.com/office/powerpoint/2010/main" val="12697393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35EB8B9-C710-49DC-966C-ACF724C43B6F}" type="slidenum">
              <a:rPr lang="de-DE" altLang="de-DE" smtClean="0"/>
              <a:pPr>
                <a:spcBef>
                  <a:spcPct val="0"/>
                </a:spcBef>
              </a:pPr>
              <a:t>10</a:t>
            </a:fld>
            <a:endParaRPr lang="de-DE" altLang="de-DE" smtClean="0"/>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p:spPr>
        <p:txBody>
          <a:bodyPr/>
          <a:lstStyle/>
          <a:p>
            <a:pPr eaLnBrk="1" hangingPunct="1"/>
            <a:endParaRPr lang="de-DE" altLang="de-DE" smtClean="0">
              <a:latin typeface="Arial" panose="020B0604020202020204" pitchFamily="34" charset="0"/>
            </a:endParaRPr>
          </a:p>
        </p:txBody>
      </p:sp>
    </p:spTree>
    <p:extLst>
      <p:ext uri="{BB962C8B-B14F-4D97-AF65-F5344CB8AC3E}">
        <p14:creationId xmlns:p14="http://schemas.microsoft.com/office/powerpoint/2010/main" val="40094264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F90BE590-D3F7-459B-B2E9-6C3B190BF0C0}" type="slidenum">
              <a:rPr lang="de-DE" altLang="de-DE" smtClean="0"/>
              <a:pPr>
                <a:spcBef>
                  <a:spcPct val="0"/>
                </a:spcBef>
              </a:pPr>
              <a:t>11</a:t>
            </a:fld>
            <a:endParaRPr lang="de-DE" altLang="de-DE" smtClean="0"/>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p:spPr>
        <p:txBody>
          <a:bodyPr/>
          <a:lstStyle/>
          <a:p>
            <a:pPr eaLnBrk="1" hangingPunct="1"/>
            <a:r>
              <a:rPr lang="de-DE" altLang="de-DE" smtClean="0">
                <a:latin typeface="Arial" panose="020B0604020202020204" pitchFamily="34" charset="0"/>
              </a:rPr>
              <a:t>Das Bildmotiv dient Layoutzwecken; Bildrechte beachten.</a:t>
            </a:r>
          </a:p>
        </p:txBody>
      </p:sp>
    </p:spTree>
    <p:extLst>
      <p:ext uri="{BB962C8B-B14F-4D97-AF65-F5344CB8AC3E}">
        <p14:creationId xmlns:p14="http://schemas.microsoft.com/office/powerpoint/2010/main" val="8064108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EF4B7714-399B-48FE-96BD-375747056BCE}" type="slidenum">
              <a:rPr lang="de-DE" altLang="de-DE" smtClean="0"/>
              <a:pPr>
                <a:spcBef>
                  <a:spcPct val="0"/>
                </a:spcBef>
              </a:pPr>
              <a:t>12</a:t>
            </a:fld>
            <a:endParaRPr lang="de-DE" altLang="de-DE" smtClean="0"/>
          </a:p>
        </p:txBody>
      </p:sp>
      <p:sp>
        <p:nvSpPr>
          <p:cNvPr id="32771" name="Rectangle 2"/>
          <p:cNvSpPr>
            <a:spLocks noGrp="1" noRot="1" noChangeAspect="1" noChangeArrowheads="1" noTextEdit="1"/>
          </p:cNvSpPr>
          <p:nvPr>
            <p:ph type="sldImg"/>
          </p:nvPr>
        </p:nvSpPr>
        <p:spPr>
          <a:ln/>
        </p:spPr>
      </p:sp>
      <p:sp>
        <p:nvSpPr>
          <p:cNvPr id="32772" name="Rectangle 3"/>
          <p:cNvSpPr>
            <a:spLocks noGrp="1" noChangeArrowheads="1"/>
          </p:cNvSpPr>
          <p:nvPr>
            <p:ph type="body" idx="1"/>
          </p:nvPr>
        </p:nvSpPr>
        <p:spPr>
          <a:noFill/>
        </p:spPr>
        <p:txBody>
          <a:bodyPr/>
          <a:lstStyle/>
          <a:p>
            <a:pPr eaLnBrk="1" hangingPunct="1"/>
            <a:r>
              <a:rPr lang="de-DE" altLang="de-DE" smtClean="0">
                <a:latin typeface="Arial" panose="020B0604020202020204" pitchFamily="34" charset="0"/>
              </a:rPr>
              <a:t>Kreisdiagramm: Farben entsprechend corporate design, Legende und Werte werden automatisch aktualisiert</a:t>
            </a:r>
          </a:p>
        </p:txBody>
      </p:sp>
    </p:spTree>
    <p:extLst>
      <p:ext uri="{BB962C8B-B14F-4D97-AF65-F5344CB8AC3E}">
        <p14:creationId xmlns:p14="http://schemas.microsoft.com/office/powerpoint/2010/main" val="20155583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C63460D-FE6F-42BD-9470-72915410CD8A}" type="slidenum">
              <a:rPr lang="de-DE" altLang="de-DE" smtClean="0"/>
              <a:pPr>
                <a:spcBef>
                  <a:spcPct val="0"/>
                </a:spcBef>
              </a:pPr>
              <a:t>13</a:t>
            </a:fld>
            <a:endParaRPr lang="de-DE" altLang="de-DE"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p:spPr>
        <p:txBody>
          <a:bodyPr/>
          <a:lstStyle/>
          <a:p>
            <a:pPr eaLnBrk="1" hangingPunct="1"/>
            <a:r>
              <a:rPr lang="de-DE" altLang="de-DE" smtClean="0">
                <a:latin typeface="Arial" panose="020B0604020202020204" pitchFamily="34" charset="0"/>
              </a:rPr>
              <a:t>Säulendiagramm</a:t>
            </a:r>
          </a:p>
        </p:txBody>
      </p:sp>
    </p:spTree>
    <p:extLst>
      <p:ext uri="{BB962C8B-B14F-4D97-AF65-F5344CB8AC3E}">
        <p14:creationId xmlns:p14="http://schemas.microsoft.com/office/powerpoint/2010/main" val="26860618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F178733-C65F-4E87-BDB1-759F34FA7383}" type="slidenum">
              <a:rPr lang="de-DE" altLang="de-DE" smtClean="0"/>
              <a:pPr>
                <a:spcBef>
                  <a:spcPct val="0"/>
                </a:spcBef>
              </a:pPr>
              <a:t>14</a:t>
            </a:fld>
            <a:endParaRPr lang="de-DE" altLang="de-DE" smtClean="0"/>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p:spPr>
        <p:txBody>
          <a:bodyPr/>
          <a:lstStyle/>
          <a:p>
            <a:pPr eaLnBrk="1" hangingPunct="1"/>
            <a:r>
              <a:rPr lang="de-DE" altLang="de-DE" smtClean="0">
                <a:latin typeface="Arial" panose="020B0604020202020204" pitchFamily="34" charset="0"/>
              </a:rPr>
              <a:t>Liniendiagramm</a:t>
            </a:r>
          </a:p>
        </p:txBody>
      </p:sp>
    </p:spTree>
    <p:extLst>
      <p:ext uri="{BB962C8B-B14F-4D97-AF65-F5344CB8AC3E}">
        <p14:creationId xmlns:p14="http://schemas.microsoft.com/office/powerpoint/2010/main" val="3284640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A68FDC90-0EB6-4142-8A39-C3B064CFAD85}" type="slidenum">
              <a:rPr lang="de-DE" altLang="de-DE" smtClean="0"/>
              <a:pPr>
                <a:spcBef>
                  <a:spcPct val="0"/>
                </a:spcBef>
              </a:pPr>
              <a:t>15</a:t>
            </a:fld>
            <a:endParaRPr lang="de-DE" altLang="de-DE" smtClean="0"/>
          </a:p>
        </p:txBody>
      </p:sp>
      <p:sp>
        <p:nvSpPr>
          <p:cNvPr id="38915" name="Rectangle 2"/>
          <p:cNvSpPr>
            <a:spLocks noGrp="1" noRot="1" noChangeAspect="1" noChangeArrowheads="1" noTextEdit="1"/>
          </p:cNvSpPr>
          <p:nvPr>
            <p:ph type="sldImg"/>
          </p:nvPr>
        </p:nvSpPr>
        <p:spPr>
          <a:ln/>
        </p:spPr>
      </p:sp>
      <p:sp>
        <p:nvSpPr>
          <p:cNvPr id="38916" name="Rectangle 3"/>
          <p:cNvSpPr>
            <a:spLocks noGrp="1" noChangeArrowheads="1"/>
          </p:cNvSpPr>
          <p:nvPr>
            <p:ph type="body" idx="1"/>
          </p:nvPr>
        </p:nvSpPr>
        <p:spPr>
          <a:noFill/>
        </p:spPr>
        <p:txBody>
          <a:bodyPr/>
          <a:lstStyle/>
          <a:p>
            <a:pPr eaLnBrk="1" hangingPunct="1"/>
            <a:r>
              <a:rPr lang="de-DE" altLang="de-DE" smtClean="0">
                <a:latin typeface="Arial" panose="020B0604020202020204" pitchFamily="34" charset="0"/>
              </a:rPr>
              <a:t>Gestapelte Balken</a:t>
            </a:r>
          </a:p>
        </p:txBody>
      </p:sp>
    </p:spTree>
    <p:extLst>
      <p:ext uri="{BB962C8B-B14F-4D97-AF65-F5344CB8AC3E}">
        <p14:creationId xmlns:p14="http://schemas.microsoft.com/office/powerpoint/2010/main" val="16698002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B05ED28F-F47E-4A37-A437-9A60C9B6D519}" type="slidenum">
              <a:rPr lang="de-DE" altLang="de-DE" smtClean="0"/>
              <a:pPr>
                <a:spcBef>
                  <a:spcPct val="0"/>
                </a:spcBef>
              </a:pPr>
              <a:t>16</a:t>
            </a:fld>
            <a:endParaRPr lang="de-DE" altLang="de-DE" smtClean="0"/>
          </a:p>
        </p:txBody>
      </p:sp>
      <p:sp>
        <p:nvSpPr>
          <p:cNvPr id="40963" name="Rectangle 2"/>
          <p:cNvSpPr>
            <a:spLocks noGrp="1" noRot="1" noChangeAspect="1" noChangeArrowheads="1" noTextEdit="1"/>
          </p:cNvSpPr>
          <p:nvPr>
            <p:ph type="sldImg"/>
          </p:nvPr>
        </p:nvSpPr>
        <p:spPr>
          <a:ln/>
        </p:spPr>
      </p:sp>
      <p:sp>
        <p:nvSpPr>
          <p:cNvPr id="40964" name="Rectangle 3"/>
          <p:cNvSpPr>
            <a:spLocks noGrp="1" noChangeArrowheads="1"/>
          </p:cNvSpPr>
          <p:nvPr>
            <p:ph type="body" idx="1"/>
          </p:nvPr>
        </p:nvSpPr>
        <p:spPr>
          <a:noFill/>
        </p:spPr>
        <p:txBody>
          <a:bodyPr/>
          <a:lstStyle/>
          <a:p>
            <a:pPr eaLnBrk="1" hangingPunct="1"/>
            <a:r>
              <a:rPr lang="de-DE" altLang="de-DE" smtClean="0">
                <a:latin typeface="Arial" panose="020B0604020202020204" pitchFamily="34" charset="0"/>
              </a:rPr>
              <a:t>Standard-Balken</a:t>
            </a:r>
          </a:p>
        </p:txBody>
      </p:sp>
    </p:spTree>
    <p:extLst>
      <p:ext uri="{BB962C8B-B14F-4D97-AF65-F5344CB8AC3E}">
        <p14:creationId xmlns:p14="http://schemas.microsoft.com/office/powerpoint/2010/main" val="33719651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8239A141-DCC0-46D2-9D8A-9F47244206DF}" type="slidenum">
              <a:rPr lang="de-DE" altLang="de-DE" smtClean="0"/>
              <a:pPr>
                <a:spcBef>
                  <a:spcPct val="0"/>
                </a:spcBef>
              </a:pPr>
              <a:t>17</a:t>
            </a:fld>
            <a:endParaRPr lang="de-DE" altLang="de-DE" smtClean="0"/>
          </a:p>
        </p:txBody>
      </p:sp>
      <p:sp>
        <p:nvSpPr>
          <p:cNvPr id="43011" name="Rectangle 2"/>
          <p:cNvSpPr>
            <a:spLocks noGrp="1" noRot="1" noChangeAspect="1" noChangeArrowheads="1" noTextEdit="1"/>
          </p:cNvSpPr>
          <p:nvPr>
            <p:ph type="sldImg"/>
          </p:nvPr>
        </p:nvSpPr>
        <p:spPr>
          <a:ln/>
        </p:spPr>
      </p:sp>
      <p:sp>
        <p:nvSpPr>
          <p:cNvPr id="43012" name="Rectangle 3"/>
          <p:cNvSpPr>
            <a:spLocks noGrp="1" noChangeArrowheads="1"/>
          </p:cNvSpPr>
          <p:nvPr>
            <p:ph type="body" idx="1"/>
          </p:nvPr>
        </p:nvSpPr>
        <p:spPr>
          <a:noFill/>
        </p:spPr>
        <p:txBody>
          <a:bodyPr/>
          <a:lstStyle/>
          <a:p>
            <a:pPr eaLnBrk="1" hangingPunct="1"/>
            <a:endParaRPr lang="de-DE" altLang="de-DE" smtClean="0">
              <a:latin typeface="Arial" panose="020B0604020202020204" pitchFamily="34" charset="0"/>
            </a:endParaRPr>
          </a:p>
        </p:txBody>
      </p:sp>
    </p:spTree>
    <p:extLst>
      <p:ext uri="{BB962C8B-B14F-4D97-AF65-F5344CB8AC3E}">
        <p14:creationId xmlns:p14="http://schemas.microsoft.com/office/powerpoint/2010/main" val="255193495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91F09C2-425E-43D5-85FB-99C451459423}" type="slidenum">
              <a:rPr lang="de-DE" altLang="de-DE" smtClean="0"/>
              <a:pPr>
                <a:spcBef>
                  <a:spcPct val="0"/>
                </a:spcBef>
              </a:pPr>
              <a:t>18</a:t>
            </a:fld>
            <a:endParaRPr lang="de-DE" altLang="de-DE" smtClean="0"/>
          </a:p>
        </p:txBody>
      </p:sp>
      <p:sp>
        <p:nvSpPr>
          <p:cNvPr id="45059" name="Rectangle 2"/>
          <p:cNvSpPr>
            <a:spLocks noGrp="1" noRot="1" noChangeAspect="1" noChangeArrowheads="1" noTextEdit="1"/>
          </p:cNvSpPr>
          <p:nvPr>
            <p:ph type="sldImg"/>
          </p:nvPr>
        </p:nvSpPr>
        <p:spPr>
          <a:ln/>
        </p:spPr>
      </p:sp>
      <p:sp>
        <p:nvSpPr>
          <p:cNvPr id="45060" name="Rectangle 3"/>
          <p:cNvSpPr>
            <a:spLocks noGrp="1" noChangeArrowheads="1"/>
          </p:cNvSpPr>
          <p:nvPr>
            <p:ph type="body" idx="1"/>
          </p:nvPr>
        </p:nvSpPr>
        <p:spPr>
          <a:noFill/>
        </p:spPr>
        <p:txBody>
          <a:bodyPr/>
          <a:lstStyle/>
          <a:p>
            <a:pPr eaLnBrk="1" hangingPunct="1"/>
            <a:r>
              <a:rPr lang="de-DE" altLang="de-DE" smtClean="0">
                <a:latin typeface="Arial" panose="020B0604020202020204" pitchFamily="34" charset="0"/>
              </a:rPr>
              <a:t>Zur Bearbeitung der Tabelle auf den Eintrag doppelklicken.</a:t>
            </a:r>
          </a:p>
        </p:txBody>
      </p:sp>
    </p:spTree>
    <p:extLst>
      <p:ext uri="{BB962C8B-B14F-4D97-AF65-F5344CB8AC3E}">
        <p14:creationId xmlns:p14="http://schemas.microsoft.com/office/powerpoint/2010/main" val="7703601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25C7FCBC-64F4-4E05-A83B-98657A26D31B}" type="slidenum">
              <a:rPr lang="de-DE" altLang="de-DE" smtClean="0"/>
              <a:pPr>
                <a:spcBef>
                  <a:spcPct val="0"/>
                </a:spcBef>
              </a:pPr>
              <a:t>19</a:t>
            </a:fld>
            <a:endParaRPr lang="de-DE" altLang="de-DE" smtClean="0"/>
          </a:p>
        </p:txBody>
      </p:sp>
      <p:sp>
        <p:nvSpPr>
          <p:cNvPr id="47107" name="Rectangle 2"/>
          <p:cNvSpPr>
            <a:spLocks noGrp="1" noRot="1" noChangeAspect="1" noChangeArrowheads="1" noTextEdit="1"/>
          </p:cNvSpPr>
          <p:nvPr>
            <p:ph type="sldImg"/>
          </p:nvPr>
        </p:nvSpPr>
        <p:spPr>
          <a:ln/>
        </p:spPr>
      </p:sp>
      <p:sp>
        <p:nvSpPr>
          <p:cNvPr id="47108" name="Rectangle 3"/>
          <p:cNvSpPr>
            <a:spLocks noGrp="1" noChangeArrowheads="1"/>
          </p:cNvSpPr>
          <p:nvPr>
            <p:ph type="body" idx="1"/>
          </p:nvPr>
        </p:nvSpPr>
        <p:spPr>
          <a:noFill/>
        </p:spPr>
        <p:txBody>
          <a:bodyPr/>
          <a:lstStyle/>
          <a:p>
            <a:pPr eaLnBrk="1" hangingPunct="1"/>
            <a:endParaRPr lang="de-DE" altLang="de-DE" smtClean="0">
              <a:latin typeface="Arial" panose="020B0604020202020204" pitchFamily="34" charset="0"/>
            </a:endParaRPr>
          </a:p>
        </p:txBody>
      </p:sp>
    </p:spTree>
    <p:extLst>
      <p:ext uri="{BB962C8B-B14F-4D97-AF65-F5344CB8AC3E}">
        <p14:creationId xmlns:p14="http://schemas.microsoft.com/office/powerpoint/2010/main" val="19723936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91DF80D-6EC5-4C26-994C-6DA4FE9EF258}" type="slidenum">
              <a:rPr lang="de-DE" altLang="de-DE" smtClean="0"/>
              <a:pPr>
                <a:spcBef>
                  <a:spcPct val="0"/>
                </a:spcBef>
              </a:pPr>
              <a:t>20</a:t>
            </a:fld>
            <a:endParaRPr lang="de-DE" altLang="de-DE" smtClean="0"/>
          </a:p>
        </p:txBody>
      </p:sp>
      <p:sp>
        <p:nvSpPr>
          <p:cNvPr id="49155" name="Rectangle 2"/>
          <p:cNvSpPr>
            <a:spLocks noGrp="1" noRot="1" noChangeAspect="1" noChangeArrowheads="1" noTextEdit="1"/>
          </p:cNvSpPr>
          <p:nvPr>
            <p:ph type="sldImg"/>
          </p:nvPr>
        </p:nvSpPr>
        <p:spPr>
          <a:ln/>
        </p:spPr>
      </p:sp>
      <p:sp>
        <p:nvSpPr>
          <p:cNvPr id="49156" name="Rectangle 3"/>
          <p:cNvSpPr>
            <a:spLocks noGrp="1" noChangeArrowheads="1"/>
          </p:cNvSpPr>
          <p:nvPr>
            <p:ph type="body" idx="1"/>
          </p:nvPr>
        </p:nvSpPr>
        <p:spPr>
          <a:noFill/>
        </p:spPr>
        <p:txBody>
          <a:bodyPr/>
          <a:lstStyle/>
          <a:p>
            <a:pPr eaLnBrk="1" hangingPunct="1"/>
            <a:r>
              <a:rPr lang="de-DE" altLang="de-DE" smtClean="0">
                <a:latin typeface="Arial" panose="020B0604020202020204" pitchFamily="34" charset="0"/>
              </a:rPr>
              <a:t>Nachfolgend finden Sie Vorlagen für alternative Titel-, Kapitel- und Abschlußfolien.</a:t>
            </a:r>
          </a:p>
          <a:p>
            <a:pPr eaLnBrk="1" hangingPunct="1"/>
            <a:r>
              <a:rPr lang="de-DE" altLang="de-DE" smtClean="0">
                <a:latin typeface="Arial" panose="020B0604020202020204" pitchFamily="34" charset="0"/>
              </a:rPr>
              <a:t>Die gewünschte Alternative an die entsprechende Stelle kopieren.</a:t>
            </a:r>
          </a:p>
        </p:txBody>
      </p:sp>
    </p:spTree>
    <p:extLst>
      <p:ext uri="{BB962C8B-B14F-4D97-AF65-F5344CB8AC3E}">
        <p14:creationId xmlns:p14="http://schemas.microsoft.com/office/powerpoint/2010/main" val="19773002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10B864F-F64F-4AEA-ABF2-A040079D04F3}" type="slidenum">
              <a:rPr lang="de-DE" altLang="de-DE" smtClean="0"/>
              <a:pPr>
                <a:spcBef>
                  <a:spcPct val="0"/>
                </a:spcBef>
              </a:pPr>
              <a:t>21</a:t>
            </a:fld>
            <a:endParaRPr lang="de-DE" altLang="de-DE" smtClean="0"/>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p:spPr>
        <p:txBody>
          <a:bodyPr/>
          <a:lstStyle/>
          <a:p>
            <a:pPr eaLnBrk="1" hangingPunct="1"/>
            <a:r>
              <a:rPr lang="de-DE" altLang="de-DE" smtClean="0">
                <a:latin typeface="Arial" panose="020B0604020202020204" pitchFamily="34" charset="0"/>
              </a:rPr>
              <a:t>Kapitelfolien – bei Verwendung bitte kopieren und an die entsprechende Stelle einfügen</a:t>
            </a:r>
          </a:p>
        </p:txBody>
      </p:sp>
    </p:spTree>
    <p:extLst>
      <p:ext uri="{BB962C8B-B14F-4D97-AF65-F5344CB8AC3E}">
        <p14:creationId xmlns:p14="http://schemas.microsoft.com/office/powerpoint/2010/main" val="280306602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lvl1pPr>
              <a:defRPr sz="1200">
                <a:solidFill>
                  <a:schemeClr val="tx1"/>
                </a:solidFill>
                <a:latin typeface="Arial" panose="020B0604020202020204" pitchFamily="34" charset="0"/>
              </a:defRPr>
            </a:lvl1pPr>
            <a:lvl2pPr marL="742950" indent="-285750">
              <a:defRPr sz="1200">
                <a:solidFill>
                  <a:schemeClr val="tx1"/>
                </a:solidFill>
                <a:latin typeface="Arial" panose="020B0604020202020204" pitchFamily="34" charset="0"/>
              </a:defRPr>
            </a:lvl2pPr>
            <a:lvl3pPr marL="1143000" indent="-228600">
              <a:defRPr sz="1200">
                <a:solidFill>
                  <a:schemeClr val="tx1"/>
                </a:solidFill>
                <a:latin typeface="Arial" panose="020B0604020202020204" pitchFamily="34" charset="0"/>
              </a:defRPr>
            </a:lvl3pPr>
            <a:lvl4pPr marL="1600200" indent="-228600">
              <a:defRPr sz="1200">
                <a:solidFill>
                  <a:schemeClr val="tx1"/>
                </a:solidFill>
                <a:latin typeface="Arial" panose="020B0604020202020204" pitchFamily="34" charset="0"/>
              </a:defRPr>
            </a:lvl4pPr>
            <a:lvl5pPr marL="2057400" indent="-228600">
              <a:defRPr sz="1200">
                <a:solidFill>
                  <a:schemeClr val="tx1"/>
                </a:solidFill>
                <a:latin typeface="Arial" panose="020B0604020202020204" pitchFamily="34" charset="0"/>
              </a:defRPr>
            </a:lvl5pPr>
            <a:lvl6pPr marL="2514600" indent="-228600" eaLnBrk="0" fontAlgn="base" hangingPunct="0">
              <a:spcBef>
                <a:spcPct val="0"/>
              </a:spcBef>
              <a:spcAft>
                <a:spcPct val="0"/>
              </a:spcAft>
              <a:defRPr sz="1200">
                <a:solidFill>
                  <a:schemeClr val="tx1"/>
                </a:solidFill>
                <a:latin typeface="Arial" panose="020B0604020202020204" pitchFamily="34" charset="0"/>
              </a:defRPr>
            </a:lvl6pPr>
            <a:lvl7pPr marL="2971800" indent="-228600" eaLnBrk="0" fontAlgn="base" hangingPunct="0">
              <a:spcBef>
                <a:spcPct val="0"/>
              </a:spcBef>
              <a:spcAft>
                <a:spcPct val="0"/>
              </a:spcAft>
              <a:defRPr sz="1200">
                <a:solidFill>
                  <a:schemeClr val="tx1"/>
                </a:solidFill>
                <a:latin typeface="Arial" panose="020B0604020202020204" pitchFamily="34" charset="0"/>
              </a:defRPr>
            </a:lvl7pPr>
            <a:lvl8pPr marL="3429000" indent="-228600" eaLnBrk="0" fontAlgn="base" hangingPunct="0">
              <a:spcBef>
                <a:spcPct val="0"/>
              </a:spcBef>
              <a:spcAft>
                <a:spcPct val="0"/>
              </a:spcAft>
              <a:defRPr sz="1200">
                <a:solidFill>
                  <a:schemeClr val="tx1"/>
                </a:solidFill>
                <a:latin typeface="Arial" panose="020B0604020202020204" pitchFamily="34" charset="0"/>
              </a:defRPr>
            </a:lvl8pPr>
            <a:lvl9pPr marL="3886200" indent="-228600" eaLnBrk="0" fontAlgn="base" hangingPunct="0">
              <a:spcBef>
                <a:spcPct val="0"/>
              </a:spcBef>
              <a:spcAft>
                <a:spcPct val="0"/>
              </a:spcAft>
              <a:defRPr sz="1200">
                <a:solidFill>
                  <a:schemeClr val="tx1"/>
                </a:solidFill>
                <a:latin typeface="Arial" panose="020B0604020202020204" pitchFamily="34" charset="0"/>
              </a:defRPr>
            </a:lvl9pPr>
          </a:lstStyle>
          <a:p>
            <a:fld id="{BDF9A0D9-F7C4-4544-A916-2EA09E44B532}" type="slidenum">
              <a:rPr lang="de-DE" altLang="de-DE" smtClean="0">
                <a:solidFill>
                  <a:srgbClr val="000000"/>
                </a:solidFill>
              </a:rPr>
              <a:pPr/>
              <a:t>22</a:t>
            </a:fld>
            <a:endParaRPr lang="de-DE" altLang="de-DE" smtClean="0">
              <a:solidFill>
                <a:srgbClr val="000000"/>
              </a:solidFill>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de-DE" altLang="de-DE" smtClean="0">
              <a:latin typeface="Arial" panose="020B0604020202020204" pitchFamily="34" charset="0"/>
            </a:endParaRPr>
          </a:p>
        </p:txBody>
      </p:sp>
    </p:spTree>
    <p:extLst>
      <p:ext uri="{BB962C8B-B14F-4D97-AF65-F5344CB8AC3E}">
        <p14:creationId xmlns:p14="http://schemas.microsoft.com/office/powerpoint/2010/main" val="10907738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lvl1pPr>
              <a:defRPr sz="1200">
                <a:solidFill>
                  <a:schemeClr val="tx1"/>
                </a:solidFill>
                <a:latin typeface="Arial" panose="020B0604020202020204" pitchFamily="34" charset="0"/>
              </a:defRPr>
            </a:lvl1pPr>
            <a:lvl2pPr marL="742950" indent="-285750">
              <a:defRPr sz="1200">
                <a:solidFill>
                  <a:schemeClr val="tx1"/>
                </a:solidFill>
                <a:latin typeface="Arial" panose="020B0604020202020204" pitchFamily="34" charset="0"/>
              </a:defRPr>
            </a:lvl2pPr>
            <a:lvl3pPr marL="1143000" indent="-228600">
              <a:defRPr sz="1200">
                <a:solidFill>
                  <a:schemeClr val="tx1"/>
                </a:solidFill>
                <a:latin typeface="Arial" panose="020B0604020202020204" pitchFamily="34" charset="0"/>
              </a:defRPr>
            </a:lvl3pPr>
            <a:lvl4pPr marL="1600200" indent="-228600">
              <a:defRPr sz="1200">
                <a:solidFill>
                  <a:schemeClr val="tx1"/>
                </a:solidFill>
                <a:latin typeface="Arial" panose="020B0604020202020204" pitchFamily="34" charset="0"/>
              </a:defRPr>
            </a:lvl4pPr>
            <a:lvl5pPr marL="2057400" indent="-228600">
              <a:defRPr sz="1200">
                <a:solidFill>
                  <a:schemeClr val="tx1"/>
                </a:solidFill>
                <a:latin typeface="Arial" panose="020B0604020202020204" pitchFamily="34" charset="0"/>
              </a:defRPr>
            </a:lvl5pPr>
            <a:lvl6pPr marL="2514600" indent="-228600" eaLnBrk="0" fontAlgn="base" hangingPunct="0">
              <a:spcBef>
                <a:spcPct val="0"/>
              </a:spcBef>
              <a:spcAft>
                <a:spcPct val="0"/>
              </a:spcAft>
              <a:defRPr sz="1200">
                <a:solidFill>
                  <a:schemeClr val="tx1"/>
                </a:solidFill>
                <a:latin typeface="Arial" panose="020B0604020202020204" pitchFamily="34" charset="0"/>
              </a:defRPr>
            </a:lvl6pPr>
            <a:lvl7pPr marL="2971800" indent="-228600" eaLnBrk="0" fontAlgn="base" hangingPunct="0">
              <a:spcBef>
                <a:spcPct val="0"/>
              </a:spcBef>
              <a:spcAft>
                <a:spcPct val="0"/>
              </a:spcAft>
              <a:defRPr sz="1200">
                <a:solidFill>
                  <a:schemeClr val="tx1"/>
                </a:solidFill>
                <a:latin typeface="Arial" panose="020B0604020202020204" pitchFamily="34" charset="0"/>
              </a:defRPr>
            </a:lvl7pPr>
            <a:lvl8pPr marL="3429000" indent="-228600" eaLnBrk="0" fontAlgn="base" hangingPunct="0">
              <a:spcBef>
                <a:spcPct val="0"/>
              </a:spcBef>
              <a:spcAft>
                <a:spcPct val="0"/>
              </a:spcAft>
              <a:defRPr sz="1200">
                <a:solidFill>
                  <a:schemeClr val="tx1"/>
                </a:solidFill>
                <a:latin typeface="Arial" panose="020B0604020202020204" pitchFamily="34" charset="0"/>
              </a:defRPr>
            </a:lvl8pPr>
            <a:lvl9pPr marL="3886200" indent="-228600" eaLnBrk="0" fontAlgn="base" hangingPunct="0">
              <a:spcBef>
                <a:spcPct val="0"/>
              </a:spcBef>
              <a:spcAft>
                <a:spcPct val="0"/>
              </a:spcAft>
              <a:defRPr sz="1200">
                <a:solidFill>
                  <a:schemeClr val="tx1"/>
                </a:solidFill>
                <a:latin typeface="Arial" panose="020B0604020202020204" pitchFamily="34" charset="0"/>
              </a:defRPr>
            </a:lvl9pPr>
          </a:lstStyle>
          <a:p>
            <a:fld id="{BDF9A0D9-F7C4-4544-A916-2EA09E44B532}" type="slidenum">
              <a:rPr lang="de-DE" altLang="de-DE" smtClean="0">
                <a:solidFill>
                  <a:srgbClr val="000000"/>
                </a:solidFill>
              </a:rPr>
              <a:pPr/>
              <a:t>23</a:t>
            </a:fld>
            <a:endParaRPr lang="de-DE" altLang="de-DE" smtClean="0">
              <a:solidFill>
                <a:srgbClr val="000000"/>
              </a:solidFill>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p:spPr>
        <p:txBody>
          <a:bodyPr/>
          <a:lstStyle/>
          <a:p>
            <a:pPr eaLnBrk="1" hangingPunct="1"/>
            <a:endParaRPr lang="de-DE" altLang="de-DE" smtClean="0">
              <a:latin typeface="Arial" panose="020B0604020202020204" pitchFamily="34" charset="0"/>
            </a:endParaRPr>
          </a:p>
        </p:txBody>
      </p:sp>
    </p:spTree>
    <p:extLst>
      <p:ext uri="{BB962C8B-B14F-4D97-AF65-F5344CB8AC3E}">
        <p14:creationId xmlns:p14="http://schemas.microsoft.com/office/powerpoint/2010/main" val="121901344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FC80D1F-781C-4A01-9FB1-BB6FA1B4D014}" type="slidenum">
              <a:rPr lang="de-DE" altLang="de-DE" smtClean="0"/>
              <a:pPr>
                <a:spcBef>
                  <a:spcPct val="0"/>
                </a:spcBef>
              </a:pPr>
              <a:t>24</a:t>
            </a:fld>
            <a:endParaRPr lang="de-DE" altLang="de-DE" smtClean="0"/>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marL="228600" indent="-228600" eaLnBrk="1" hangingPunct="1"/>
            <a:r>
              <a:rPr lang="de-DE" altLang="de-DE" smtClean="0">
                <a:latin typeface="Arial" panose="020B0604020202020204" pitchFamily="34" charset="0"/>
              </a:rPr>
              <a:t>Textfolie zweispaltig mit Fließtext und Aufzählungen. Erzeugen / Ändern einer Gliederungsebene mit den Symbolen "Einzug vergrößern" / "Einzug verkleinern"</a:t>
            </a:r>
          </a:p>
          <a:p>
            <a:pPr marL="228600" indent="-228600" eaLnBrk="1" hangingPunct="1"/>
            <a:endParaRPr lang="de-DE" altLang="de-DE" smtClean="0">
              <a:latin typeface="Arial" panose="020B0604020202020204" pitchFamily="34" charset="0"/>
            </a:endParaRPr>
          </a:p>
        </p:txBody>
      </p:sp>
    </p:spTree>
    <p:extLst>
      <p:ext uri="{BB962C8B-B14F-4D97-AF65-F5344CB8AC3E}">
        <p14:creationId xmlns:p14="http://schemas.microsoft.com/office/powerpoint/2010/main" val="15204899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FC80D1F-781C-4A01-9FB1-BB6FA1B4D014}" type="slidenum">
              <a:rPr lang="de-DE" altLang="de-DE" smtClean="0">
                <a:solidFill>
                  <a:srgbClr val="000000"/>
                </a:solidFill>
              </a:rPr>
              <a:pPr>
                <a:spcBef>
                  <a:spcPct val="0"/>
                </a:spcBef>
              </a:pPr>
              <a:t>25</a:t>
            </a:fld>
            <a:endParaRPr lang="de-DE" altLang="de-DE" smtClean="0">
              <a:solidFill>
                <a:srgbClr val="000000"/>
              </a:solidFill>
            </a:endParaRPr>
          </a:p>
        </p:txBody>
      </p:sp>
      <p:sp>
        <p:nvSpPr>
          <p:cNvPr id="14339" name="Rectangle 2"/>
          <p:cNvSpPr>
            <a:spLocks noGrp="1" noRot="1" noChangeAspect="1" noChangeArrowheads="1" noTextEdit="1"/>
          </p:cNvSpPr>
          <p:nvPr>
            <p:ph type="sldImg"/>
          </p:nvPr>
        </p:nvSpPr>
        <p:spPr>
          <a:ln/>
        </p:spPr>
      </p:sp>
      <p:sp>
        <p:nvSpPr>
          <p:cNvPr id="14340" name="Rectangle 3"/>
          <p:cNvSpPr>
            <a:spLocks noGrp="1" noChangeArrowheads="1"/>
          </p:cNvSpPr>
          <p:nvPr>
            <p:ph type="body" idx="1"/>
          </p:nvPr>
        </p:nvSpPr>
        <p:spPr>
          <a:noFill/>
        </p:spPr>
        <p:txBody>
          <a:bodyPr/>
          <a:lstStyle/>
          <a:p>
            <a:pPr marL="228600" indent="-228600" eaLnBrk="1" hangingPunct="1"/>
            <a:r>
              <a:rPr lang="de-DE" altLang="de-DE" smtClean="0">
                <a:latin typeface="Arial" panose="020B0604020202020204" pitchFamily="34" charset="0"/>
              </a:rPr>
              <a:t>Textfolie zweispaltig mit Fließtext und Aufzählungen. Erzeugen / Ändern einer Gliederungsebene mit den Symbolen "Einzug vergrößern" / "Einzug verkleinern"</a:t>
            </a:r>
          </a:p>
          <a:p>
            <a:pPr marL="228600" indent="-228600" eaLnBrk="1" hangingPunct="1"/>
            <a:endParaRPr lang="de-DE" altLang="de-DE" smtClean="0">
              <a:latin typeface="Arial" panose="020B0604020202020204" pitchFamily="34" charset="0"/>
            </a:endParaRPr>
          </a:p>
        </p:txBody>
      </p:sp>
    </p:spTree>
    <p:extLst>
      <p:ext uri="{BB962C8B-B14F-4D97-AF65-F5344CB8AC3E}">
        <p14:creationId xmlns:p14="http://schemas.microsoft.com/office/powerpoint/2010/main" val="14009714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37DA3AF-796A-4F9E-A8C2-AC40253D29EE}" type="slidenum">
              <a:rPr lang="de-DE" altLang="de-DE" smtClean="0"/>
              <a:pPr>
                <a:spcBef>
                  <a:spcPct val="0"/>
                </a:spcBef>
              </a:pPr>
              <a:t>26</a:t>
            </a:fld>
            <a:endParaRPr lang="de-DE" altLang="de-DE" smtClean="0"/>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p:spPr>
        <p:txBody>
          <a:bodyPr/>
          <a:lstStyle/>
          <a:p>
            <a:pPr eaLnBrk="1" hangingPunct="1"/>
            <a:r>
              <a:rPr lang="en-GB" altLang="de-DE" smtClean="0">
                <a:latin typeface="Arial" panose="020B0604020202020204" pitchFamily="34" charset="0"/>
              </a:rPr>
              <a:t>Ein Ablaufdiagramm.</a:t>
            </a:r>
          </a:p>
        </p:txBody>
      </p:sp>
    </p:spTree>
    <p:extLst>
      <p:ext uri="{BB962C8B-B14F-4D97-AF65-F5344CB8AC3E}">
        <p14:creationId xmlns:p14="http://schemas.microsoft.com/office/powerpoint/2010/main" val="19309803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7"/>
          <p:cNvSpPr>
            <a:spLocks noGrp="1" noChangeArrowheads="1"/>
          </p:cNvSpPr>
          <p:nvPr>
            <p:ph type="sldNum" sz="quarter" idx="5"/>
          </p:nvPr>
        </p:nvSpPr>
        <p:spPr>
          <a:noFill/>
        </p:spPr>
        <p:txBody>
          <a:bodyPr/>
          <a:lstStyle>
            <a:lvl1pPr>
              <a:defRPr sz="1200">
                <a:solidFill>
                  <a:schemeClr val="tx1"/>
                </a:solidFill>
                <a:latin typeface="Arial" panose="020B0604020202020204" pitchFamily="34" charset="0"/>
              </a:defRPr>
            </a:lvl1pPr>
            <a:lvl2pPr marL="742950" indent="-285750">
              <a:defRPr sz="1200">
                <a:solidFill>
                  <a:schemeClr val="tx1"/>
                </a:solidFill>
                <a:latin typeface="Arial" panose="020B0604020202020204" pitchFamily="34" charset="0"/>
              </a:defRPr>
            </a:lvl2pPr>
            <a:lvl3pPr marL="1143000" indent="-228600">
              <a:defRPr sz="1200">
                <a:solidFill>
                  <a:schemeClr val="tx1"/>
                </a:solidFill>
                <a:latin typeface="Arial" panose="020B0604020202020204" pitchFamily="34" charset="0"/>
              </a:defRPr>
            </a:lvl3pPr>
            <a:lvl4pPr marL="1600200" indent="-228600">
              <a:defRPr sz="1200">
                <a:solidFill>
                  <a:schemeClr val="tx1"/>
                </a:solidFill>
                <a:latin typeface="Arial" panose="020B0604020202020204" pitchFamily="34" charset="0"/>
              </a:defRPr>
            </a:lvl4pPr>
            <a:lvl5pPr marL="2057400" indent="-228600">
              <a:defRPr sz="1200">
                <a:solidFill>
                  <a:schemeClr val="tx1"/>
                </a:solidFill>
                <a:latin typeface="Arial" panose="020B0604020202020204" pitchFamily="34" charset="0"/>
              </a:defRPr>
            </a:lvl5pPr>
            <a:lvl6pPr marL="2514600" indent="-228600" eaLnBrk="0" fontAlgn="base" hangingPunct="0">
              <a:spcBef>
                <a:spcPct val="0"/>
              </a:spcBef>
              <a:spcAft>
                <a:spcPct val="0"/>
              </a:spcAft>
              <a:defRPr sz="1200">
                <a:solidFill>
                  <a:schemeClr val="tx1"/>
                </a:solidFill>
                <a:latin typeface="Arial" panose="020B0604020202020204" pitchFamily="34" charset="0"/>
              </a:defRPr>
            </a:lvl6pPr>
            <a:lvl7pPr marL="2971800" indent="-228600" eaLnBrk="0" fontAlgn="base" hangingPunct="0">
              <a:spcBef>
                <a:spcPct val="0"/>
              </a:spcBef>
              <a:spcAft>
                <a:spcPct val="0"/>
              </a:spcAft>
              <a:defRPr sz="1200">
                <a:solidFill>
                  <a:schemeClr val="tx1"/>
                </a:solidFill>
                <a:latin typeface="Arial" panose="020B0604020202020204" pitchFamily="34" charset="0"/>
              </a:defRPr>
            </a:lvl7pPr>
            <a:lvl8pPr marL="3429000" indent="-228600" eaLnBrk="0" fontAlgn="base" hangingPunct="0">
              <a:spcBef>
                <a:spcPct val="0"/>
              </a:spcBef>
              <a:spcAft>
                <a:spcPct val="0"/>
              </a:spcAft>
              <a:defRPr sz="1200">
                <a:solidFill>
                  <a:schemeClr val="tx1"/>
                </a:solidFill>
                <a:latin typeface="Arial" panose="020B0604020202020204" pitchFamily="34" charset="0"/>
              </a:defRPr>
            </a:lvl8pPr>
            <a:lvl9pPr marL="3886200" indent="-228600" eaLnBrk="0" fontAlgn="base" hangingPunct="0">
              <a:spcBef>
                <a:spcPct val="0"/>
              </a:spcBef>
              <a:spcAft>
                <a:spcPct val="0"/>
              </a:spcAft>
              <a:defRPr sz="1200">
                <a:solidFill>
                  <a:schemeClr val="tx1"/>
                </a:solidFill>
                <a:latin typeface="Arial" panose="020B0604020202020204" pitchFamily="34" charset="0"/>
              </a:defRPr>
            </a:lvl9pPr>
          </a:lstStyle>
          <a:p>
            <a:fld id="{32E833B9-E6B4-4D53-A7C0-03C1FFDE5D34}" type="slidenum">
              <a:rPr lang="de-DE" altLang="de-DE" smtClean="0"/>
              <a:pPr/>
              <a:t>27</a:t>
            </a:fld>
            <a:endParaRPr lang="de-DE" altLang="de-DE" smtClean="0"/>
          </a:p>
        </p:txBody>
      </p:sp>
      <p:sp>
        <p:nvSpPr>
          <p:cNvPr id="71683" name="Rectangle 2"/>
          <p:cNvSpPr>
            <a:spLocks noGrp="1" noRot="1" noChangeAspect="1" noChangeArrowheads="1" noTextEdit="1"/>
          </p:cNvSpPr>
          <p:nvPr>
            <p:ph type="sldImg"/>
          </p:nvPr>
        </p:nvSpPr>
        <p:spPr>
          <a:ln/>
        </p:spPr>
      </p:sp>
      <p:sp>
        <p:nvSpPr>
          <p:cNvPr id="71684" name="Rectangle 3"/>
          <p:cNvSpPr>
            <a:spLocks noGrp="1" noChangeArrowheads="1"/>
          </p:cNvSpPr>
          <p:nvPr>
            <p:ph type="body" idx="1"/>
          </p:nvPr>
        </p:nvSpPr>
        <p:spPr>
          <a:noFill/>
        </p:spPr>
        <p:txBody>
          <a:bodyPr/>
          <a:lstStyle/>
          <a:p>
            <a:pPr eaLnBrk="1" hangingPunct="1"/>
            <a:r>
              <a:rPr lang="de-DE" altLang="de-DE" smtClean="0">
                <a:latin typeface="Arial" panose="020B0604020202020204" pitchFamily="34" charset="0"/>
              </a:rPr>
              <a:t>Liniendiagramm</a:t>
            </a:r>
          </a:p>
        </p:txBody>
      </p:sp>
    </p:spTree>
    <p:extLst>
      <p:ext uri="{BB962C8B-B14F-4D97-AF65-F5344CB8AC3E}">
        <p14:creationId xmlns:p14="http://schemas.microsoft.com/office/powerpoint/2010/main" val="33078555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7"/>
          <p:cNvSpPr>
            <a:spLocks noGrp="1" noChangeArrowheads="1"/>
          </p:cNvSpPr>
          <p:nvPr>
            <p:ph type="sldNum" sz="quarter" idx="5"/>
          </p:nvPr>
        </p:nvSpPr>
        <p:spPr>
          <a:noFill/>
        </p:spPr>
        <p:txBody>
          <a:bodyPr/>
          <a:lstStyle>
            <a:lvl1pPr>
              <a:defRPr sz="1200">
                <a:solidFill>
                  <a:schemeClr val="tx1"/>
                </a:solidFill>
                <a:latin typeface="Arial" panose="020B0604020202020204" pitchFamily="34" charset="0"/>
              </a:defRPr>
            </a:lvl1pPr>
            <a:lvl2pPr marL="742950" indent="-285750">
              <a:defRPr sz="1200">
                <a:solidFill>
                  <a:schemeClr val="tx1"/>
                </a:solidFill>
                <a:latin typeface="Arial" panose="020B0604020202020204" pitchFamily="34" charset="0"/>
              </a:defRPr>
            </a:lvl2pPr>
            <a:lvl3pPr marL="1143000" indent="-228600">
              <a:defRPr sz="1200">
                <a:solidFill>
                  <a:schemeClr val="tx1"/>
                </a:solidFill>
                <a:latin typeface="Arial" panose="020B0604020202020204" pitchFamily="34" charset="0"/>
              </a:defRPr>
            </a:lvl3pPr>
            <a:lvl4pPr marL="1600200" indent="-228600">
              <a:defRPr sz="1200">
                <a:solidFill>
                  <a:schemeClr val="tx1"/>
                </a:solidFill>
                <a:latin typeface="Arial" panose="020B0604020202020204" pitchFamily="34" charset="0"/>
              </a:defRPr>
            </a:lvl4pPr>
            <a:lvl5pPr marL="2057400" indent="-228600">
              <a:defRPr sz="1200">
                <a:solidFill>
                  <a:schemeClr val="tx1"/>
                </a:solidFill>
                <a:latin typeface="Arial" panose="020B0604020202020204" pitchFamily="34" charset="0"/>
              </a:defRPr>
            </a:lvl5pPr>
            <a:lvl6pPr marL="2514600" indent="-228600" eaLnBrk="0" fontAlgn="base" hangingPunct="0">
              <a:spcBef>
                <a:spcPct val="0"/>
              </a:spcBef>
              <a:spcAft>
                <a:spcPct val="0"/>
              </a:spcAft>
              <a:defRPr sz="1200">
                <a:solidFill>
                  <a:schemeClr val="tx1"/>
                </a:solidFill>
                <a:latin typeface="Arial" panose="020B0604020202020204" pitchFamily="34" charset="0"/>
              </a:defRPr>
            </a:lvl6pPr>
            <a:lvl7pPr marL="2971800" indent="-228600" eaLnBrk="0" fontAlgn="base" hangingPunct="0">
              <a:spcBef>
                <a:spcPct val="0"/>
              </a:spcBef>
              <a:spcAft>
                <a:spcPct val="0"/>
              </a:spcAft>
              <a:defRPr sz="1200">
                <a:solidFill>
                  <a:schemeClr val="tx1"/>
                </a:solidFill>
                <a:latin typeface="Arial" panose="020B0604020202020204" pitchFamily="34" charset="0"/>
              </a:defRPr>
            </a:lvl7pPr>
            <a:lvl8pPr marL="3429000" indent="-228600" eaLnBrk="0" fontAlgn="base" hangingPunct="0">
              <a:spcBef>
                <a:spcPct val="0"/>
              </a:spcBef>
              <a:spcAft>
                <a:spcPct val="0"/>
              </a:spcAft>
              <a:defRPr sz="1200">
                <a:solidFill>
                  <a:schemeClr val="tx1"/>
                </a:solidFill>
                <a:latin typeface="Arial" panose="020B0604020202020204" pitchFamily="34" charset="0"/>
              </a:defRPr>
            </a:lvl8pPr>
            <a:lvl9pPr marL="3886200" indent="-228600" eaLnBrk="0" fontAlgn="base" hangingPunct="0">
              <a:spcBef>
                <a:spcPct val="0"/>
              </a:spcBef>
              <a:spcAft>
                <a:spcPct val="0"/>
              </a:spcAft>
              <a:defRPr sz="1200">
                <a:solidFill>
                  <a:schemeClr val="tx1"/>
                </a:solidFill>
                <a:latin typeface="Arial" panose="020B0604020202020204" pitchFamily="34" charset="0"/>
              </a:defRPr>
            </a:lvl9pPr>
          </a:lstStyle>
          <a:p>
            <a:fld id="{785ECD0B-6EF3-406D-85BA-8041CE3E2E91}" type="slidenum">
              <a:rPr lang="de-DE" altLang="de-DE" smtClean="0"/>
              <a:pPr/>
              <a:t>28</a:t>
            </a:fld>
            <a:endParaRPr lang="de-DE" altLang="de-DE" smtClean="0"/>
          </a:p>
        </p:txBody>
      </p:sp>
      <p:sp>
        <p:nvSpPr>
          <p:cNvPr id="73731" name="Rectangle 2"/>
          <p:cNvSpPr>
            <a:spLocks noGrp="1" noRot="1" noChangeAspect="1" noChangeArrowheads="1" noTextEdit="1"/>
          </p:cNvSpPr>
          <p:nvPr>
            <p:ph type="sldImg"/>
          </p:nvPr>
        </p:nvSpPr>
        <p:spPr>
          <a:ln/>
        </p:spPr>
      </p:sp>
      <p:sp>
        <p:nvSpPr>
          <p:cNvPr id="73732" name="Rectangle 3"/>
          <p:cNvSpPr>
            <a:spLocks noGrp="1" noChangeArrowheads="1"/>
          </p:cNvSpPr>
          <p:nvPr>
            <p:ph type="body" idx="1"/>
          </p:nvPr>
        </p:nvSpPr>
        <p:spPr>
          <a:noFill/>
        </p:spPr>
        <p:txBody>
          <a:bodyPr/>
          <a:lstStyle/>
          <a:p>
            <a:pPr eaLnBrk="1" hangingPunct="1"/>
            <a:endParaRPr lang="de-DE" altLang="de-DE" smtClean="0">
              <a:latin typeface="Arial" panose="020B0604020202020204" pitchFamily="34" charset="0"/>
            </a:endParaRPr>
          </a:p>
        </p:txBody>
      </p:sp>
    </p:spTree>
    <p:extLst>
      <p:ext uri="{BB962C8B-B14F-4D97-AF65-F5344CB8AC3E}">
        <p14:creationId xmlns:p14="http://schemas.microsoft.com/office/powerpoint/2010/main" val="314024327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7"/>
          <p:cNvSpPr>
            <a:spLocks noGrp="1" noChangeArrowheads="1"/>
          </p:cNvSpPr>
          <p:nvPr>
            <p:ph type="sldNum" sz="quarter" idx="5"/>
          </p:nvPr>
        </p:nvSpPr>
        <p:spPr>
          <a:noFill/>
        </p:spPr>
        <p:txBody>
          <a:bodyPr/>
          <a:lstStyle>
            <a:lvl1pPr>
              <a:defRPr sz="1200">
                <a:solidFill>
                  <a:schemeClr val="tx1"/>
                </a:solidFill>
                <a:latin typeface="Arial" panose="020B0604020202020204" pitchFamily="34" charset="0"/>
              </a:defRPr>
            </a:lvl1pPr>
            <a:lvl2pPr marL="742950" indent="-285750">
              <a:defRPr sz="1200">
                <a:solidFill>
                  <a:schemeClr val="tx1"/>
                </a:solidFill>
                <a:latin typeface="Arial" panose="020B0604020202020204" pitchFamily="34" charset="0"/>
              </a:defRPr>
            </a:lvl2pPr>
            <a:lvl3pPr marL="1143000" indent="-228600">
              <a:defRPr sz="1200">
                <a:solidFill>
                  <a:schemeClr val="tx1"/>
                </a:solidFill>
                <a:latin typeface="Arial" panose="020B0604020202020204" pitchFamily="34" charset="0"/>
              </a:defRPr>
            </a:lvl3pPr>
            <a:lvl4pPr marL="1600200" indent="-228600">
              <a:defRPr sz="1200">
                <a:solidFill>
                  <a:schemeClr val="tx1"/>
                </a:solidFill>
                <a:latin typeface="Arial" panose="020B0604020202020204" pitchFamily="34" charset="0"/>
              </a:defRPr>
            </a:lvl4pPr>
            <a:lvl5pPr marL="2057400" indent="-228600">
              <a:defRPr sz="1200">
                <a:solidFill>
                  <a:schemeClr val="tx1"/>
                </a:solidFill>
                <a:latin typeface="Arial" panose="020B0604020202020204" pitchFamily="34" charset="0"/>
              </a:defRPr>
            </a:lvl5pPr>
            <a:lvl6pPr marL="2514600" indent="-228600" eaLnBrk="0" fontAlgn="base" hangingPunct="0">
              <a:spcBef>
                <a:spcPct val="0"/>
              </a:spcBef>
              <a:spcAft>
                <a:spcPct val="0"/>
              </a:spcAft>
              <a:defRPr sz="1200">
                <a:solidFill>
                  <a:schemeClr val="tx1"/>
                </a:solidFill>
                <a:latin typeface="Arial" panose="020B0604020202020204" pitchFamily="34" charset="0"/>
              </a:defRPr>
            </a:lvl6pPr>
            <a:lvl7pPr marL="2971800" indent="-228600" eaLnBrk="0" fontAlgn="base" hangingPunct="0">
              <a:spcBef>
                <a:spcPct val="0"/>
              </a:spcBef>
              <a:spcAft>
                <a:spcPct val="0"/>
              </a:spcAft>
              <a:defRPr sz="1200">
                <a:solidFill>
                  <a:schemeClr val="tx1"/>
                </a:solidFill>
                <a:latin typeface="Arial" panose="020B0604020202020204" pitchFamily="34" charset="0"/>
              </a:defRPr>
            </a:lvl7pPr>
            <a:lvl8pPr marL="3429000" indent="-228600" eaLnBrk="0" fontAlgn="base" hangingPunct="0">
              <a:spcBef>
                <a:spcPct val="0"/>
              </a:spcBef>
              <a:spcAft>
                <a:spcPct val="0"/>
              </a:spcAft>
              <a:defRPr sz="1200">
                <a:solidFill>
                  <a:schemeClr val="tx1"/>
                </a:solidFill>
                <a:latin typeface="Arial" panose="020B0604020202020204" pitchFamily="34" charset="0"/>
              </a:defRPr>
            </a:lvl8pPr>
            <a:lvl9pPr marL="3886200" indent="-228600" eaLnBrk="0" fontAlgn="base" hangingPunct="0">
              <a:spcBef>
                <a:spcPct val="0"/>
              </a:spcBef>
              <a:spcAft>
                <a:spcPct val="0"/>
              </a:spcAft>
              <a:defRPr sz="1200">
                <a:solidFill>
                  <a:schemeClr val="tx1"/>
                </a:solidFill>
                <a:latin typeface="Arial" panose="020B0604020202020204" pitchFamily="34" charset="0"/>
              </a:defRPr>
            </a:lvl9pPr>
          </a:lstStyle>
          <a:p>
            <a:fld id="{D0358F48-6650-475E-A223-6FCE308E1796}" type="slidenum">
              <a:rPr lang="de-DE" altLang="de-DE" smtClean="0"/>
              <a:pPr/>
              <a:t>29</a:t>
            </a:fld>
            <a:endParaRPr lang="de-DE" altLang="de-DE" smtClean="0"/>
          </a:p>
        </p:txBody>
      </p:sp>
      <p:sp>
        <p:nvSpPr>
          <p:cNvPr id="75779" name="Rectangle 2"/>
          <p:cNvSpPr>
            <a:spLocks noGrp="1" noRot="1" noChangeAspect="1" noChangeArrowheads="1" noTextEdit="1"/>
          </p:cNvSpPr>
          <p:nvPr>
            <p:ph type="sldImg"/>
          </p:nvPr>
        </p:nvSpPr>
        <p:spPr>
          <a:ln/>
        </p:spPr>
      </p:sp>
      <p:sp>
        <p:nvSpPr>
          <p:cNvPr id="75780" name="Rectangle 3"/>
          <p:cNvSpPr>
            <a:spLocks noGrp="1" noChangeArrowheads="1"/>
          </p:cNvSpPr>
          <p:nvPr>
            <p:ph type="body" idx="1"/>
          </p:nvPr>
        </p:nvSpPr>
        <p:spPr>
          <a:noFill/>
        </p:spPr>
        <p:txBody>
          <a:bodyPr/>
          <a:lstStyle/>
          <a:p>
            <a:pPr eaLnBrk="1" hangingPunct="1"/>
            <a:endParaRPr lang="de-DE" altLang="de-DE" smtClean="0">
              <a:latin typeface="Arial" panose="020B0604020202020204" pitchFamily="34" charset="0"/>
            </a:endParaRPr>
          </a:p>
        </p:txBody>
      </p:sp>
    </p:spTree>
    <p:extLst>
      <p:ext uri="{BB962C8B-B14F-4D97-AF65-F5344CB8AC3E}">
        <p14:creationId xmlns:p14="http://schemas.microsoft.com/office/powerpoint/2010/main" val="157124347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7"/>
          <p:cNvSpPr>
            <a:spLocks noGrp="1" noChangeArrowheads="1"/>
          </p:cNvSpPr>
          <p:nvPr>
            <p:ph type="sldNum" sz="quarter" idx="5"/>
          </p:nvPr>
        </p:nvSpPr>
        <p:spPr>
          <a:noFill/>
        </p:spPr>
        <p:txBody>
          <a:bodyPr/>
          <a:lstStyle>
            <a:lvl1pPr>
              <a:defRPr sz="1200">
                <a:solidFill>
                  <a:schemeClr val="tx1"/>
                </a:solidFill>
                <a:latin typeface="Arial" panose="020B0604020202020204" pitchFamily="34" charset="0"/>
              </a:defRPr>
            </a:lvl1pPr>
            <a:lvl2pPr marL="742950" indent="-285750">
              <a:defRPr sz="1200">
                <a:solidFill>
                  <a:schemeClr val="tx1"/>
                </a:solidFill>
                <a:latin typeface="Arial" panose="020B0604020202020204" pitchFamily="34" charset="0"/>
              </a:defRPr>
            </a:lvl2pPr>
            <a:lvl3pPr marL="1143000" indent="-228600">
              <a:defRPr sz="1200">
                <a:solidFill>
                  <a:schemeClr val="tx1"/>
                </a:solidFill>
                <a:latin typeface="Arial" panose="020B0604020202020204" pitchFamily="34" charset="0"/>
              </a:defRPr>
            </a:lvl3pPr>
            <a:lvl4pPr marL="1600200" indent="-228600">
              <a:defRPr sz="1200">
                <a:solidFill>
                  <a:schemeClr val="tx1"/>
                </a:solidFill>
                <a:latin typeface="Arial" panose="020B0604020202020204" pitchFamily="34" charset="0"/>
              </a:defRPr>
            </a:lvl4pPr>
            <a:lvl5pPr marL="2057400" indent="-228600">
              <a:defRPr sz="1200">
                <a:solidFill>
                  <a:schemeClr val="tx1"/>
                </a:solidFill>
                <a:latin typeface="Arial" panose="020B0604020202020204" pitchFamily="34" charset="0"/>
              </a:defRPr>
            </a:lvl5pPr>
            <a:lvl6pPr marL="2514600" indent="-228600" eaLnBrk="0" fontAlgn="base" hangingPunct="0">
              <a:spcBef>
                <a:spcPct val="0"/>
              </a:spcBef>
              <a:spcAft>
                <a:spcPct val="0"/>
              </a:spcAft>
              <a:defRPr sz="1200">
                <a:solidFill>
                  <a:schemeClr val="tx1"/>
                </a:solidFill>
                <a:latin typeface="Arial" panose="020B0604020202020204" pitchFamily="34" charset="0"/>
              </a:defRPr>
            </a:lvl6pPr>
            <a:lvl7pPr marL="2971800" indent="-228600" eaLnBrk="0" fontAlgn="base" hangingPunct="0">
              <a:spcBef>
                <a:spcPct val="0"/>
              </a:spcBef>
              <a:spcAft>
                <a:spcPct val="0"/>
              </a:spcAft>
              <a:defRPr sz="1200">
                <a:solidFill>
                  <a:schemeClr val="tx1"/>
                </a:solidFill>
                <a:latin typeface="Arial" panose="020B0604020202020204" pitchFamily="34" charset="0"/>
              </a:defRPr>
            </a:lvl7pPr>
            <a:lvl8pPr marL="3429000" indent="-228600" eaLnBrk="0" fontAlgn="base" hangingPunct="0">
              <a:spcBef>
                <a:spcPct val="0"/>
              </a:spcBef>
              <a:spcAft>
                <a:spcPct val="0"/>
              </a:spcAft>
              <a:defRPr sz="1200">
                <a:solidFill>
                  <a:schemeClr val="tx1"/>
                </a:solidFill>
                <a:latin typeface="Arial" panose="020B0604020202020204" pitchFamily="34" charset="0"/>
              </a:defRPr>
            </a:lvl8pPr>
            <a:lvl9pPr marL="3886200" indent="-228600" eaLnBrk="0" fontAlgn="base" hangingPunct="0">
              <a:spcBef>
                <a:spcPct val="0"/>
              </a:spcBef>
              <a:spcAft>
                <a:spcPct val="0"/>
              </a:spcAft>
              <a:defRPr sz="1200">
                <a:solidFill>
                  <a:schemeClr val="tx1"/>
                </a:solidFill>
                <a:latin typeface="Arial" panose="020B0604020202020204" pitchFamily="34" charset="0"/>
              </a:defRPr>
            </a:lvl9pPr>
          </a:lstStyle>
          <a:p>
            <a:fld id="{892FB83B-529C-4C6B-86D9-4E640E40B889}" type="slidenum">
              <a:rPr lang="de-DE" altLang="de-DE" smtClean="0"/>
              <a:pPr/>
              <a:t>30</a:t>
            </a:fld>
            <a:endParaRPr lang="de-DE" altLang="de-DE" smtClean="0"/>
          </a:p>
        </p:txBody>
      </p:sp>
      <p:sp>
        <p:nvSpPr>
          <p:cNvPr id="77827" name="Rectangle 2"/>
          <p:cNvSpPr>
            <a:spLocks noGrp="1" noRot="1" noChangeAspect="1" noChangeArrowheads="1" noTextEdit="1"/>
          </p:cNvSpPr>
          <p:nvPr>
            <p:ph type="sldImg"/>
          </p:nvPr>
        </p:nvSpPr>
        <p:spPr>
          <a:ln/>
        </p:spPr>
      </p:sp>
      <p:sp>
        <p:nvSpPr>
          <p:cNvPr id="77828" name="Rectangle 3"/>
          <p:cNvSpPr>
            <a:spLocks noGrp="1" noChangeArrowheads="1"/>
          </p:cNvSpPr>
          <p:nvPr>
            <p:ph type="body" idx="1"/>
          </p:nvPr>
        </p:nvSpPr>
        <p:spPr>
          <a:noFill/>
        </p:spPr>
        <p:txBody>
          <a:bodyPr/>
          <a:lstStyle/>
          <a:p>
            <a:pPr eaLnBrk="1" hangingPunct="1"/>
            <a:r>
              <a:rPr lang="de-DE" altLang="de-DE" smtClean="0">
                <a:latin typeface="Arial" panose="020B0604020202020204" pitchFamily="34" charset="0"/>
              </a:rPr>
              <a:t>Textfolie zweispaltig mit Fließtext und Ringdiagramm: </a:t>
            </a:r>
          </a:p>
          <a:p>
            <a:pPr eaLnBrk="1" hangingPunct="1">
              <a:buFontTx/>
              <a:buChar char="-"/>
            </a:pPr>
            <a:r>
              <a:rPr lang="de-DE" altLang="de-DE" smtClean="0">
                <a:latin typeface="Arial" panose="020B0604020202020204" pitchFamily="34" charset="0"/>
              </a:rPr>
              <a:t>Erzeugen / Ändern einer Gliederungsebene mit den Symbolen "Einzug vergrößern" / "Einzug verkleinern" </a:t>
            </a:r>
          </a:p>
          <a:p>
            <a:pPr eaLnBrk="1" hangingPunct="1">
              <a:buFontTx/>
              <a:buChar char="-"/>
            </a:pPr>
            <a:r>
              <a:rPr lang="de-DE" altLang="de-DE" smtClean="0">
                <a:latin typeface="Arial" panose="020B0604020202020204" pitchFamily="34" charset="0"/>
              </a:rPr>
              <a:t>Die Beschriftung und Hilfslinen manuell ausfüllen / ausrichten</a:t>
            </a:r>
          </a:p>
          <a:p>
            <a:pPr eaLnBrk="1" hangingPunct="1"/>
            <a:endParaRPr lang="de-DE" altLang="de-DE" smtClean="0">
              <a:latin typeface="Arial" panose="020B0604020202020204" pitchFamily="34" charset="0"/>
            </a:endParaRPr>
          </a:p>
        </p:txBody>
      </p:sp>
    </p:spTree>
    <p:extLst>
      <p:ext uri="{BB962C8B-B14F-4D97-AF65-F5344CB8AC3E}">
        <p14:creationId xmlns:p14="http://schemas.microsoft.com/office/powerpoint/2010/main" val="24849096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lvl1pPr>
              <a:defRPr sz="1200">
                <a:solidFill>
                  <a:schemeClr val="tx1"/>
                </a:solidFill>
                <a:latin typeface="Arial" panose="020B0604020202020204" pitchFamily="34" charset="0"/>
              </a:defRPr>
            </a:lvl1pPr>
            <a:lvl2pPr marL="742950" indent="-285750">
              <a:defRPr sz="1200">
                <a:solidFill>
                  <a:schemeClr val="tx1"/>
                </a:solidFill>
                <a:latin typeface="Arial" panose="020B0604020202020204" pitchFamily="34" charset="0"/>
              </a:defRPr>
            </a:lvl2pPr>
            <a:lvl3pPr marL="1143000" indent="-228600">
              <a:defRPr sz="1200">
                <a:solidFill>
                  <a:schemeClr val="tx1"/>
                </a:solidFill>
                <a:latin typeface="Arial" panose="020B0604020202020204" pitchFamily="34" charset="0"/>
              </a:defRPr>
            </a:lvl3pPr>
            <a:lvl4pPr marL="1600200" indent="-228600">
              <a:defRPr sz="1200">
                <a:solidFill>
                  <a:schemeClr val="tx1"/>
                </a:solidFill>
                <a:latin typeface="Arial" panose="020B0604020202020204" pitchFamily="34" charset="0"/>
              </a:defRPr>
            </a:lvl4pPr>
            <a:lvl5pPr marL="2057400" indent="-228600">
              <a:defRPr sz="1200">
                <a:solidFill>
                  <a:schemeClr val="tx1"/>
                </a:solidFill>
                <a:latin typeface="Arial" panose="020B0604020202020204" pitchFamily="34" charset="0"/>
              </a:defRPr>
            </a:lvl5pPr>
            <a:lvl6pPr marL="2514600" indent="-228600" eaLnBrk="0" fontAlgn="base" hangingPunct="0">
              <a:spcBef>
                <a:spcPct val="0"/>
              </a:spcBef>
              <a:spcAft>
                <a:spcPct val="0"/>
              </a:spcAft>
              <a:defRPr sz="1200">
                <a:solidFill>
                  <a:schemeClr val="tx1"/>
                </a:solidFill>
                <a:latin typeface="Arial" panose="020B0604020202020204" pitchFamily="34" charset="0"/>
              </a:defRPr>
            </a:lvl6pPr>
            <a:lvl7pPr marL="2971800" indent="-228600" eaLnBrk="0" fontAlgn="base" hangingPunct="0">
              <a:spcBef>
                <a:spcPct val="0"/>
              </a:spcBef>
              <a:spcAft>
                <a:spcPct val="0"/>
              </a:spcAft>
              <a:defRPr sz="1200">
                <a:solidFill>
                  <a:schemeClr val="tx1"/>
                </a:solidFill>
                <a:latin typeface="Arial" panose="020B0604020202020204" pitchFamily="34" charset="0"/>
              </a:defRPr>
            </a:lvl7pPr>
            <a:lvl8pPr marL="3429000" indent="-228600" eaLnBrk="0" fontAlgn="base" hangingPunct="0">
              <a:spcBef>
                <a:spcPct val="0"/>
              </a:spcBef>
              <a:spcAft>
                <a:spcPct val="0"/>
              </a:spcAft>
              <a:defRPr sz="1200">
                <a:solidFill>
                  <a:schemeClr val="tx1"/>
                </a:solidFill>
                <a:latin typeface="Arial" panose="020B0604020202020204" pitchFamily="34" charset="0"/>
              </a:defRPr>
            </a:lvl8pPr>
            <a:lvl9pPr marL="3886200" indent="-228600" eaLnBrk="0" fontAlgn="base" hangingPunct="0">
              <a:spcBef>
                <a:spcPct val="0"/>
              </a:spcBef>
              <a:spcAft>
                <a:spcPct val="0"/>
              </a:spcAft>
              <a:defRPr sz="1200">
                <a:solidFill>
                  <a:schemeClr val="tx1"/>
                </a:solidFill>
                <a:latin typeface="Arial" panose="020B0604020202020204" pitchFamily="34" charset="0"/>
              </a:defRPr>
            </a:lvl9pPr>
          </a:lstStyle>
          <a:p>
            <a:fld id="{54CD8E47-B92C-422E-A53C-0E21962D1A1D}" type="slidenum">
              <a:rPr lang="de-DE" altLang="de-DE" smtClean="0"/>
              <a:pPr/>
              <a:t>31</a:t>
            </a:fld>
            <a:endParaRPr lang="de-DE" altLang="de-DE" smtClean="0"/>
          </a:p>
        </p:txBody>
      </p:sp>
      <p:sp>
        <p:nvSpPr>
          <p:cNvPr id="79875" name="Rectangle 2"/>
          <p:cNvSpPr>
            <a:spLocks noGrp="1" noRot="1" noChangeAspect="1" noChangeArrowheads="1" noTextEdit="1"/>
          </p:cNvSpPr>
          <p:nvPr>
            <p:ph type="sldImg"/>
          </p:nvPr>
        </p:nvSpPr>
        <p:spPr>
          <a:ln/>
        </p:spPr>
      </p:sp>
      <p:sp>
        <p:nvSpPr>
          <p:cNvPr id="79876" name="Rectangle 3"/>
          <p:cNvSpPr>
            <a:spLocks noGrp="1" noChangeArrowheads="1"/>
          </p:cNvSpPr>
          <p:nvPr>
            <p:ph type="body" idx="1"/>
          </p:nvPr>
        </p:nvSpPr>
        <p:spPr>
          <a:noFill/>
        </p:spPr>
        <p:txBody>
          <a:bodyPr/>
          <a:lstStyle/>
          <a:p>
            <a:pPr eaLnBrk="1" hangingPunct="1"/>
            <a:r>
              <a:rPr lang="de-DE" altLang="de-DE" smtClean="0">
                <a:latin typeface="Arial" panose="020B0604020202020204" pitchFamily="34" charset="0"/>
              </a:rPr>
              <a:t>Liniendiagramm</a:t>
            </a:r>
          </a:p>
        </p:txBody>
      </p:sp>
    </p:spTree>
    <p:extLst>
      <p:ext uri="{BB962C8B-B14F-4D97-AF65-F5344CB8AC3E}">
        <p14:creationId xmlns:p14="http://schemas.microsoft.com/office/powerpoint/2010/main" val="365332452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lvl1pPr>
              <a:defRPr sz="1200">
                <a:solidFill>
                  <a:schemeClr val="tx1"/>
                </a:solidFill>
                <a:latin typeface="Arial" panose="020B0604020202020204" pitchFamily="34" charset="0"/>
              </a:defRPr>
            </a:lvl1pPr>
            <a:lvl2pPr marL="742950" indent="-285750">
              <a:defRPr sz="1200">
                <a:solidFill>
                  <a:schemeClr val="tx1"/>
                </a:solidFill>
                <a:latin typeface="Arial" panose="020B0604020202020204" pitchFamily="34" charset="0"/>
              </a:defRPr>
            </a:lvl2pPr>
            <a:lvl3pPr marL="1143000" indent="-228600">
              <a:defRPr sz="1200">
                <a:solidFill>
                  <a:schemeClr val="tx1"/>
                </a:solidFill>
                <a:latin typeface="Arial" panose="020B0604020202020204" pitchFamily="34" charset="0"/>
              </a:defRPr>
            </a:lvl3pPr>
            <a:lvl4pPr marL="1600200" indent="-228600">
              <a:defRPr sz="1200">
                <a:solidFill>
                  <a:schemeClr val="tx1"/>
                </a:solidFill>
                <a:latin typeface="Arial" panose="020B0604020202020204" pitchFamily="34" charset="0"/>
              </a:defRPr>
            </a:lvl4pPr>
            <a:lvl5pPr marL="2057400" indent="-228600">
              <a:defRPr sz="1200">
                <a:solidFill>
                  <a:schemeClr val="tx1"/>
                </a:solidFill>
                <a:latin typeface="Arial" panose="020B0604020202020204" pitchFamily="34" charset="0"/>
              </a:defRPr>
            </a:lvl5pPr>
            <a:lvl6pPr marL="2514600" indent="-228600" eaLnBrk="0" fontAlgn="base" hangingPunct="0">
              <a:spcBef>
                <a:spcPct val="0"/>
              </a:spcBef>
              <a:spcAft>
                <a:spcPct val="0"/>
              </a:spcAft>
              <a:defRPr sz="1200">
                <a:solidFill>
                  <a:schemeClr val="tx1"/>
                </a:solidFill>
                <a:latin typeface="Arial" panose="020B0604020202020204" pitchFamily="34" charset="0"/>
              </a:defRPr>
            </a:lvl6pPr>
            <a:lvl7pPr marL="2971800" indent="-228600" eaLnBrk="0" fontAlgn="base" hangingPunct="0">
              <a:spcBef>
                <a:spcPct val="0"/>
              </a:spcBef>
              <a:spcAft>
                <a:spcPct val="0"/>
              </a:spcAft>
              <a:defRPr sz="1200">
                <a:solidFill>
                  <a:schemeClr val="tx1"/>
                </a:solidFill>
                <a:latin typeface="Arial" panose="020B0604020202020204" pitchFamily="34" charset="0"/>
              </a:defRPr>
            </a:lvl7pPr>
            <a:lvl8pPr marL="3429000" indent="-228600" eaLnBrk="0" fontAlgn="base" hangingPunct="0">
              <a:spcBef>
                <a:spcPct val="0"/>
              </a:spcBef>
              <a:spcAft>
                <a:spcPct val="0"/>
              </a:spcAft>
              <a:defRPr sz="1200">
                <a:solidFill>
                  <a:schemeClr val="tx1"/>
                </a:solidFill>
                <a:latin typeface="Arial" panose="020B0604020202020204" pitchFamily="34" charset="0"/>
              </a:defRPr>
            </a:lvl8pPr>
            <a:lvl9pPr marL="3886200" indent="-228600" eaLnBrk="0" fontAlgn="base" hangingPunct="0">
              <a:spcBef>
                <a:spcPct val="0"/>
              </a:spcBef>
              <a:spcAft>
                <a:spcPct val="0"/>
              </a:spcAft>
              <a:defRPr sz="1200">
                <a:solidFill>
                  <a:schemeClr val="tx1"/>
                </a:solidFill>
                <a:latin typeface="Arial" panose="020B0604020202020204" pitchFamily="34" charset="0"/>
              </a:defRPr>
            </a:lvl9pPr>
          </a:lstStyle>
          <a:p>
            <a:fld id="{3E6E5F66-CB9D-45D1-AF06-01772D794E99}" type="slidenum">
              <a:rPr lang="de-DE" altLang="de-DE" smtClean="0"/>
              <a:pPr/>
              <a:t>32</a:t>
            </a:fld>
            <a:endParaRPr lang="de-DE" altLang="de-DE" smtClean="0"/>
          </a:p>
        </p:txBody>
      </p:sp>
      <p:sp>
        <p:nvSpPr>
          <p:cNvPr id="81923" name="Rectangle 2"/>
          <p:cNvSpPr>
            <a:spLocks noGrp="1" noRot="1" noChangeAspect="1" noChangeArrowheads="1" noTextEdit="1"/>
          </p:cNvSpPr>
          <p:nvPr>
            <p:ph type="sldImg"/>
          </p:nvPr>
        </p:nvSpPr>
        <p:spPr>
          <a:ln/>
        </p:spPr>
      </p:sp>
      <p:sp>
        <p:nvSpPr>
          <p:cNvPr id="81924" name="Rectangle 3"/>
          <p:cNvSpPr>
            <a:spLocks noGrp="1" noChangeArrowheads="1"/>
          </p:cNvSpPr>
          <p:nvPr>
            <p:ph type="body" idx="1"/>
          </p:nvPr>
        </p:nvSpPr>
        <p:spPr>
          <a:noFill/>
        </p:spPr>
        <p:txBody>
          <a:bodyPr/>
          <a:lstStyle/>
          <a:p>
            <a:pPr eaLnBrk="1" hangingPunct="1"/>
            <a:r>
              <a:rPr lang="de-DE" altLang="de-DE" smtClean="0">
                <a:latin typeface="Arial" panose="020B0604020202020204" pitchFamily="34" charset="0"/>
              </a:rPr>
              <a:t>Liniendiagramm</a:t>
            </a:r>
          </a:p>
        </p:txBody>
      </p:sp>
    </p:spTree>
    <p:extLst>
      <p:ext uri="{BB962C8B-B14F-4D97-AF65-F5344CB8AC3E}">
        <p14:creationId xmlns:p14="http://schemas.microsoft.com/office/powerpoint/2010/main" val="74590165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74D30A71-E491-4E05-ACD9-0030A3A362EB}" type="slidenum">
              <a:rPr lang="de-DE" altLang="de-DE" smtClean="0"/>
              <a:pPr>
                <a:spcBef>
                  <a:spcPct val="0"/>
                </a:spcBef>
              </a:pPr>
              <a:t>33</a:t>
            </a:fld>
            <a:endParaRPr lang="de-DE" altLang="de-DE" smtClean="0"/>
          </a:p>
        </p:txBody>
      </p:sp>
      <p:sp>
        <p:nvSpPr>
          <p:cNvPr id="83971" name="Rectangle 2"/>
          <p:cNvSpPr>
            <a:spLocks noGrp="1" noRot="1" noChangeAspect="1" noChangeArrowheads="1" noTextEdit="1"/>
          </p:cNvSpPr>
          <p:nvPr>
            <p:ph type="sldImg"/>
          </p:nvPr>
        </p:nvSpPr>
        <p:spPr>
          <a:ln/>
        </p:spPr>
      </p:sp>
      <p:sp>
        <p:nvSpPr>
          <p:cNvPr id="83972" name="Rectangle 3"/>
          <p:cNvSpPr>
            <a:spLocks noGrp="1" noChangeArrowheads="1"/>
          </p:cNvSpPr>
          <p:nvPr>
            <p:ph type="body" idx="1"/>
          </p:nvPr>
        </p:nvSpPr>
        <p:spPr>
          <a:noFill/>
        </p:spPr>
        <p:txBody>
          <a:bodyPr/>
          <a:lstStyle/>
          <a:p>
            <a:pPr eaLnBrk="1" hangingPunct="1"/>
            <a:r>
              <a:rPr lang="de-DE" altLang="de-DE" smtClean="0">
                <a:latin typeface="Arial" panose="020B0604020202020204" pitchFamily="34" charset="0"/>
              </a:rPr>
              <a:t>Regale – Muster der Hilfslinien einhalten! Folie ist während der Präsentation ausgeblendet.</a:t>
            </a:r>
          </a:p>
        </p:txBody>
      </p:sp>
    </p:spTree>
    <p:extLst>
      <p:ext uri="{BB962C8B-B14F-4D97-AF65-F5344CB8AC3E}">
        <p14:creationId xmlns:p14="http://schemas.microsoft.com/office/powerpoint/2010/main" val="9019795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4" name="Text Box 19"/>
          <p:cNvSpPr txBox="1">
            <a:spLocks noChangeArrowheads="1"/>
          </p:cNvSpPr>
          <p:nvPr/>
        </p:nvSpPr>
        <p:spPr bwMode="auto">
          <a:xfrm>
            <a:off x="12471400" y="115888"/>
            <a:ext cx="234950" cy="125412"/>
          </a:xfrm>
          <a:prstGeom prst="rect">
            <a:avLst/>
          </a:prstGeom>
          <a:noFill/>
          <a:ln>
            <a:noFill/>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spAutoFit/>
          </a:bodyPr>
          <a:lstStyle>
            <a:lvl1pPr eaLnBrk="0" hangingPunct="0">
              <a:defRPr sz="1200">
                <a:solidFill>
                  <a:schemeClr val="tx1"/>
                </a:solidFill>
                <a:latin typeface="Arial" panose="020B0604020202020204" pitchFamily="34" charset="0"/>
              </a:defRPr>
            </a:lvl1pPr>
            <a:lvl2pPr marL="742950" indent="-285750" eaLnBrk="0" hangingPunct="0">
              <a:defRPr sz="1200">
                <a:solidFill>
                  <a:schemeClr val="tx1"/>
                </a:solidFill>
                <a:latin typeface="Arial" panose="020B0604020202020204" pitchFamily="34" charset="0"/>
              </a:defRPr>
            </a:lvl2pPr>
            <a:lvl3pPr marL="1143000" indent="-228600" eaLnBrk="0" hangingPunct="0">
              <a:defRPr sz="1200">
                <a:solidFill>
                  <a:schemeClr val="tx1"/>
                </a:solidFill>
                <a:latin typeface="Arial" panose="020B0604020202020204" pitchFamily="34" charset="0"/>
              </a:defRPr>
            </a:lvl3pPr>
            <a:lvl4pPr marL="1600200" indent="-228600" eaLnBrk="0" hangingPunct="0">
              <a:defRPr sz="1200">
                <a:solidFill>
                  <a:schemeClr val="tx1"/>
                </a:solidFill>
                <a:latin typeface="Arial" panose="020B0604020202020204" pitchFamily="34" charset="0"/>
              </a:defRPr>
            </a:lvl4pPr>
            <a:lvl5pPr marL="2057400" indent="-228600" eaLnBrk="0" hangingPunct="0">
              <a:defRPr sz="1200">
                <a:solidFill>
                  <a:schemeClr val="tx1"/>
                </a:solidFill>
                <a:latin typeface="Arial" panose="020B0604020202020204" pitchFamily="34" charset="0"/>
              </a:defRPr>
            </a:lvl5pPr>
            <a:lvl6pPr marL="2514600" indent="-228600" eaLnBrk="0" fontAlgn="base" hangingPunct="0">
              <a:spcBef>
                <a:spcPct val="0"/>
              </a:spcBef>
              <a:spcAft>
                <a:spcPct val="0"/>
              </a:spcAft>
              <a:defRPr sz="1200">
                <a:solidFill>
                  <a:schemeClr val="tx1"/>
                </a:solidFill>
                <a:latin typeface="Arial" panose="020B0604020202020204" pitchFamily="34" charset="0"/>
              </a:defRPr>
            </a:lvl6pPr>
            <a:lvl7pPr marL="2971800" indent="-228600" eaLnBrk="0" fontAlgn="base" hangingPunct="0">
              <a:spcBef>
                <a:spcPct val="0"/>
              </a:spcBef>
              <a:spcAft>
                <a:spcPct val="0"/>
              </a:spcAft>
              <a:defRPr sz="1200">
                <a:solidFill>
                  <a:schemeClr val="tx1"/>
                </a:solidFill>
                <a:latin typeface="Arial" panose="020B0604020202020204" pitchFamily="34" charset="0"/>
              </a:defRPr>
            </a:lvl7pPr>
            <a:lvl8pPr marL="3429000" indent="-228600" eaLnBrk="0" fontAlgn="base" hangingPunct="0">
              <a:spcBef>
                <a:spcPct val="0"/>
              </a:spcBef>
              <a:spcAft>
                <a:spcPct val="0"/>
              </a:spcAft>
              <a:defRPr sz="1200">
                <a:solidFill>
                  <a:schemeClr val="tx1"/>
                </a:solidFill>
                <a:latin typeface="Arial" panose="020B0604020202020204" pitchFamily="34" charset="0"/>
              </a:defRPr>
            </a:lvl8pPr>
            <a:lvl9pPr marL="3886200" indent="-228600" eaLnBrk="0" fontAlgn="base" hangingPunct="0">
              <a:spcBef>
                <a:spcPct val="0"/>
              </a:spcBef>
              <a:spcAft>
                <a:spcPct val="0"/>
              </a:spcAft>
              <a:defRPr sz="1200">
                <a:solidFill>
                  <a:schemeClr val="tx1"/>
                </a:solidFill>
                <a:latin typeface="Arial" panose="020B0604020202020204" pitchFamily="34" charset="0"/>
              </a:defRPr>
            </a:lvl9pPr>
          </a:lstStyle>
          <a:p>
            <a:pPr algn="ctr" eaLnBrk="1" hangingPunct="1">
              <a:defRPr/>
            </a:pPr>
            <a:r>
              <a:rPr lang="de-DE" altLang="de-DE" sz="100" smtClean="0">
                <a:solidFill>
                  <a:schemeClr val="bg2"/>
                </a:solidFill>
              </a:rPr>
              <a:t>Jö</a:t>
            </a:r>
            <a:r>
              <a:rPr lang="de-DE" altLang="de-DE" sz="100" smtClean="0">
                <a:solidFill>
                  <a:srgbClr val="A5ACB3"/>
                </a:solidFill>
              </a:rPr>
              <a:t>rg</a:t>
            </a:r>
            <a:r>
              <a:rPr lang="de-DE" altLang="de-DE" sz="100" smtClean="0">
                <a:solidFill>
                  <a:schemeClr val="bg2"/>
                </a:solidFill>
              </a:rPr>
              <a:t> Roth</a:t>
            </a:r>
          </a:p>
          <a:p>
            <a:pPr algn="ctr" eaLnBrk="1" hangingPunct="1">
              <a:defRPr/>
            </a:pPr>
            <a:r>
              <a:rPr lang="de-DE" altLang="de-DE" sz="100" smtClean="0">
                <a:solidFill>
                  <a:schemeClr val="bg2"/>
                </a:solidFill>
              </a:rPr>
              <a:t>03-08</a:t>
            </a:r>
          </a:p>
        </p:txBody>
      </p:sp>
      <p:pic>
        <p:nvPicPr>
          <p:cNvPr id="5" name="Grafik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31800" y="5946775"/>
            <a:ext cx="2339975"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2" name="Rectangle 2"/>
          <p:cNvSpPr>
            <a:spLocks noGrp="1" noChangeArrowheads="1"/>
          </p:cNvSpPr>
          <p:nvPr>
            <p:ph type="ctrTitle"/>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lnSpc>
                <a:spcPts val="3400"/>
              </a:lnSpc>
              <a:defRPr sz="3200"/>
            </a:lvl1pPr>
          </a:lstStyle>
          <a:p>
            <a:pPr lvl="0"/>
            <a:r>
              <a:rPr lang="de-DE" altLang="de-DE" noProof="0" smtClean="0"/>
              <a:t>Titelmasterformat durch Klicken bearbeiten</a:t>
            </a:r>
            <a:endParaRPr lang="en-GB" altLang="de-DE" noProof="0" smtClean="0"/>
          </a:p>
        </p:txBody>
      </p:sp>
      <p:sp>
        <p:nvSpPr>
          <p:cNvPr id="5123" name="Rectangle 3"/>
          <p:cNvSpPr>
            <a:spLocks noGrp="1" noChangeArrowheads="1"/>
          </p:cNvSpPr>
          <p:nvPr>
            <p:ph type="subTitle" idx="1"/>
          </p:nvPr>
        </p:nvSpPr>
        <p:spPr>
          <a:xfrm>
            <a:off x="215900" y="1844675"/>
            <a:ext cx="11762317" cy="1512888"/>
          </a:xfrm>
        </p:spPr>
        <p:txBody>
          <a:bodyPr/>
          <a:lstStyle>
            <a:lvl1pPr>
              <a:lnSpc>
                <a:spcPts val="3400"/>
              </a:lnSpc>
              <a:defRPr sz="2600"/>
            </a:lvl1pPr>
          </a:lstStyle>
          <a:p>
            <a:pPr lvl="0"/>
            <a:r>
              <a:rPr lang="de-DE" altLang="de-DE" noProof="0" smtClean="0"/>
              <a:t>Formatvorlage des Untertitelmasters durch Klicken bearbeiten</a:t>
            </a:r>
            <a:endParaRPr lang="en-GB" altLang="de-DE" noProof="0" smtClean="0"/>
          </a:p>
        </p:txBody>
      </p:sp>
    </p:spTree>
    <p:extLst>
      <p:ext uri="{BB962C8B-B14F-4D97-AF65-F5344CB8AC3E}">
        <p14:creationId xmlns:p14="http://schemas.microsoft.com/office/powerpoint/2010/main" val="5395360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dirty="0"/>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dirty="0"/>
          </a:p>
        </p:txBody>
      </p:sp>
      <p:sp>
        <p:nvSpPr>
          <p:cNvPr id="4" name="Rectangle 6"/>
          <p:cNvSpPr>
            <a:spLocks noGrp="1" noChangeArrowheads="1"/>
          </p:cNvSpPr>
          <p:nvPr>
            <p:ph type="sldNum" sz="quarter" idx="10"/>
          </p:nvPr>
        </p:nvSpPr>
        <p:spPr>
          <a:ln/>
        </p:spPr>
        <p:txBody>
          <a:bodyPr/>
          <a:lstStyle>
            <a:lvl1pPr>
              <a:defRPr/>
            </a:lvl1pPr>
          </a:lstStyle>
          <a:p>
            <a:pPr>
              <a:defRPr/>
            </a:pPr>
            <a:r>
              <a:rPr lang="de-DE" altLang="de-DE"/>
              <a:t>Verfasser / </a:t>
            </a:r>
            <a:fld id="{70E56C40-96C3-43F0-B66F-D4A18EFDB878}" type="datetime1">
              <a:rPr lang="de-DE" altLang="de-DE"/>
              <a:pPr>
                <a:defRPr/>
              </a:pPr>
              <a:t>06.08.2019</a:t>
            </a:fld>
            <a:r>
              <a:rPr lang="de-DE" altLang="de-DE"/>
              <a:t> / Seite </a:t>
            </a:r>
            <a:fld id="{79835F54-BFBB-4D4F-AB2E-DEC232C79C1F}" type="slidenum">
              <a:rPr lang="en-GB" altLang="de-DE"/>
              <a:pPr>
                <a:defRPr/>
              </a:pPr>
              <a:t>‹Nr.›</a:t>
            </a:fld>
            <a:endParaRPr lang="en-GB" altLang="de-DE"/>
          </a:p>
        </p:txBody>
      </p:sp>
    </p:spTree>
    <p:extLst>
      <p:ext uri="{BB962C8B-B14F-4D97-AF65-F5344CB8AC3E}">
        <p14:creationId xmlns:p14="http://schemas.microsoft.com/office/powerpoint/2010/main" val="40537986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xAndChart" preserve="1">
  <p:cSld name="Titel, Text und Diagramm">
    <p:spTree>
      <p:nvGrpSpPr>
        <p:cNvPr id="1" name=""/>
        <p:cNvGrpSpPr/>
        <p:nvPr/>
      </p:nvGrpSpPr>
      <p:grpSpPr>
        <a:xfrm>
          <a:off x="0" y="0"/>
          <a:ext cx="0" cy="0"/>
          <a:chOff x="0" y="0"/>
          <a:chExt cx="0" cy="0"/>
        </a:xfrm>
      </p:grpSpPr>
      <p:sp>
        <p:nvSpPr>
          <p:cNvPr id="2" name="Titel 1"/>
          <p:cNvSpPr>
            <a:spLocks noGrp="1"/>
          </p:cNvSpPr>
          <p:nvPr>
            <p:ph type="title"/>
          </p:nvPr>
        </p:nvSpPr>
        <p:spPr>
          <a:xfrm>
            <a:off x="215900" y="161925"/>
            <a:ext cx="11762317" cy="1511300"/>
          </a:xfrm>
        </p:spPr>
        <p:txBody>
          <a:bodyPr/>
          <a:lstStyle/>
          <a:p>
            <a:r>
              <a:rPr lang="de-DE" smtClean="0"/>
              <a:t>Titelmasterformat durch Klicken bearbeiten</a:t>
            </a:r>
            <a:endParaRPr lang="de-AT"/>
          </a:p>
        </p:txBody>
      </p:sp>
      <p:sp>
        <p:nvSpPr>
          <p:cNvPr id="3" name="Textplatzhalter 2"/>
          <p:cNvSpPr>
            <a:spLocks noGrp="1"/>
          </p:cNvSpPr>
          <p:nvPr>
            <p:ph type="body" sz="half" idx="1"/>
          </p:nvPr>
        </p:nvSpPr>
        <p:spPr>
          <a:xfrm>
            <a:off x="215901" y="1844675"/>
            <a:ext cx="5778500" cy="31765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iagrammplatzhalter 3"/>
          <p:cNvSpPr>
            <a:spLocks noGrp="1"/>
          </p:cNvSpPr>
          <p:nvPr>
            <p:ph type="chart" sz="half" idx="2"/>
          </p:nvPr>
        </p:nvSpPr>
        <p:spPr>
          <a:xfrm>
            <a:off x="6197601" y="1844675"/>
            <a:ext cx="5780617" cy="3176588"/>
          </a:xfrm>
        </p:spPr>
        <p:txBody>
          <a:bodyPr/>
          <a:lstStyle/>
          <a:p>
            <a:pPr lvl="0"/>
            <a:r>
              <a:rPr lang="de-DE" noProof="0" smtClean="0"/>
              <a:t>Diagramm durch Klicken auf Symbol hinzufügen</a:t>
            </a:r>
            <a:endParaRPr lang="de-AT" noProof="0" smtClean="0"/>
          </a:p>
        </p:txBody>
      </p:sp>
      <p:sp>
        <p:nvSpPr>
          <p:cNvPr id="5" name="Rectangle 6"/>
          <p:cNvSpPr>
            <a:spLocks noGrp="1" noChangeArrowheads="1"/>
          </p:cNvSpPr>
          <p:nvPr>
            <p:ph type="sldNum" sz="quarter" idx="10"/>
          </p:nvPr>
        </p:nvSpPr>
        <p:spPr>
          <a:ln/>
        </p:spPr>
        <p:txBody>
          <a:bodyPr/>
          <a:lstStyle>
            <a:lvl1pPr>
              <a:defRPr/>
            </a:lvl1pPr>
          </a:lstStyle>
          <a:p>
            <a:pPr>
              <a:defRPr/>
            </a:pPr>
            <a:r>
              <a:rPr lang="de-DE" altLang="de-DE"/>
              <a:t>Verfasser / </a:t>
            </a:r>
            <a:fld id="{70E56C40-96C3-43F0-B66F-D4A18EFDB878}" type="datetime1">
              <a:rPr lang="de-DE" altLang="de-DE"/>
              <a:pPr>
                <a:defRPr/>
              </a:pPr>
              <a:t>06.08.2019</a:t>
            </a:fld>
            <a:r>
              <a:rPr lang="de-DE" altLang="de-DE"/>
              <a:t> / Seite </a:t>
            </a:r>
            <a:fld id="{EAAB0E89-43B0-4EF9-8FC3-2F1E6397023B}" type="slidenum">
              <a:rPr lang="en-GB" altLang="de-DE"/>
              <a:pPr>
                <a:defRPr/>
              </a:pPr>
              <a:t>‹Nr.›</a:t>
            </a:fld>
            <a:endParaRPr lang="en-GB" altLang="de-DE"/>
          </a:p>
        </p:txBody>
      </p:sp>
    </p:spTree>
    <p:extLst>
      <p:ext uri="{BB962C8B-B14F-4D97-AF65-F5344CB8AC3E}">
        <p14:creationId xmlns:p14="http://schemas.microsoft.com/office/powerpoint/2010/main" val="42638535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chart" preserve="1">
  <p:cSld name="Titel und Diagramm">
    <p:spTree>
      <p:nvGrpSpPr>
        <p:cNvPr id="1" name=""/>
        <p:cNvGrpSpPr/>
        <p:nvPr/>
      </p:nvGrpSpPr>
      <p:grpSpPr>
        <a:xfrm>
          <a:off x="0" y="0"/>
          <a:ext cx="0" cy="0"/>
          <a:chOff x="0" y="0"/>
          <a:chExt cx="0" cy="0"/>
        </a:xfrm>
      </p:grpSpPr>
      <p:sp>
        <p:nvSpPr>
          <p:cNvPr id="2" name="Titel 1"/>
          <p:cNvSpPr>
            <a:spLocks noGrp="1"/>
          </p:cNvSpPr>
          <p:nvPr>
            <p:ph type="title"/>
          </p:nvPr>
        </p:nvSpPr>
        <p:spPr>
          <a:xfrm>
            <a:off x="215900" y="161925"/>
            <a:ext cx="11762317" cy="1511300"/>
          </a:xfrm>
        </p:spPr>
        <p:txBody>
          <a:bodyPr/>
          <a:lstStyle/>
          <a:p>
            <a:r>
              <a:rPr lang="de-DE" smtClean="0"/>
              <a:t>Titelmasterformat durch Klicken bearbeiten</a:t>
            </a:r>
            <a:endParaRPr lang="de-AT"/>
          </a:p>
        </p:txBody>
      </p:sp>
      <p:sp>
        <p:nvSpPr>
          <p:cNvPr id="3" name="Diagrammplatzhalter 2"/>
          <p:cNvSpPr>
            <a:spLocks noGrp="1"/>
          </p:cNvSpPr>
          <p:nvPr>
            <p:ph type="chart" idx="1"/>
          </p:nvPr>
        </p:nvSpPr>
        <p:spPr>
          <a:xfrm>
            <a:off x="215900" y="1844675"/>
            <a:ext cx="11762317" cy="3176588"/>
          </a:xfrm>
        </p:spPr>
        <p:txBody>
          <a:bodyPr/>
          <a:lstStyle/>
          <a:p>
            <a:pPr lvl="0"/>
            <a:r>
              <a:rPr lang="de-DE" noProof="0" smtClean="0"/>
              <a:t>Diagramm durch Klicken auf Symbol hinzufügen</a:t>
            </a:r>
            <a:endParaRPr lang="de-AT" noProof="0" smtClean="0"/>
          </a:p>
        </p:txBody>
      </p:sp>
      <p:sp>
        <p:nvSpPr>
          <p:cNvPr id="4" name="Rectangle 6"/>
          <p:cNvSpPr>
            <a:spLocks noGrp="1" noChangeArrowheads="1"/>
          </p:cNvSpPr>
          <p:nvPr>
            <p:ph type="sldNum" sz="quarter" idx="10"/>
          </p:nvPr>
        </p:nvSpPr>
        <p:spPr>
          <a:ln/>
        </p:spPr>
        <p:txBody>
          <a:bodyPr/>
          <a:lstStyle>
            <a:lvl1pPr>
              <a:defRPr/>
            </a:lvl1pPr>
          </a:lstStyle>
          <a:p>
            <a:pPr>
              <a:defRPr/>
            </a:pPr>
            <a:r>
              <a:rPr lang="de-DE" altLang="de-DE"/>
              <a:t>Verfasser / </a:t>
            </a:r>
            <a:fld id="{70E56C40-96C3-43F0-B66F-D4A18EFDB878}" type="datetime1">
              <a:rPr lang="de-DE" altLang="de-DE"/>
              <a:pPr>
                <a:defRPr/>
              </a:pPr>
              <a:t>06.08.2019</a:t>
            </a:fld>
            <a:r>
              <a:rPr lang="de-DE" altLang="de-DE"/>
              <a:t> / Seite </a:t>
            </a:r>
            <a:fld id="{D6116D68-062E-492B-9F1D-A532ECBAF9A8}" type="slidenum">
              <a:rPr lang="en-GB" altLang="de-DE"/>
              <a:pPr>
                <a:defRPr/>
              </a:pPr>
              <a:t>‹Nr.›</a:t>
            </a:fld>
            <a:endParaRPr lang="en-GB" altLang="de-DE"/>
          </a:p>
        </p:txBody>
      </p:sp>
    </p:spTree>
    <p:extLst>
      <p:ext uri="{BB962C8B-B14F-4D97-AF65-F5344CB8AC3E}">
        <p14:creationId xmlns:p14="http://schemas.microsoft.com/office/powerpoint/2010/main" val="2648783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bl" preserve="1">
  <p:cSld name="Titel und Tabelle">
    <p:spTree>
      <p:nvGrpSpPr>
        <p:cNvPr id="1" name=""/>
        <p:cNvGrpSpPr/>
        <p:nvPr/>
      </p:nvGrpSpPr>
      <p:grpSpPr>
        <a:xfrm>
          <a:off x="0" y="0"/>
          <a:ext cx="0" cy="0"/>
          <a:chOff x="0" y="0"/>
          <a:chExt cx="0" cy="0"/>
        </a:xfrm>
      </p:grpSpPr>
      <p:sp>
        <p:nvSpPr>
          <p:cNvPr id="2" name="Titel 1"/>
          <p:cNvSpPr>
            <a:spLocks noGrp="1"/>
          </p:cNvSpPr>
          <p:nvPr>
            <p:ph type="title"/>
          </p:nvPr>
        </p:nvSpPr>
        <p:spPr>
          <a:xfrm>
            <a:off x="215900" y="161925"/>
            <a:ext cx="11762317" cy="1511300"/>
          </a:xfrm>
        </p:spPr>
        <p:txBody>
          <a:bodyPr/>
          <a:lstStyle/>
          <a:p>
            <a:r>
              <a:rPr lang="de-DE" smtClean="0"/>
              <a:t>Titelmasterformat durch Klicken bearbeiten</a:t>
            </a:r>
            <a:endParaRPr lang="de-AT"/>
          </a:p>
        </p:txBody>
      </p:sp>
      <p:sp>
        <p:nvSpPr>
          <p:cNvPr id="3" name="Tabellenplatzhalter 2"/>
          <p:cNvSpPr>
            <a:spLocks noGrp="1"/>
          </p:cNvSpPr>
          <p:nvPr>
            <p:ph type="tbl" idx="1"/>
          </p:nvPr>
        </p:nvSpPr>
        <p:spPr>
          <a:xfrm>
            <a:off x="215900" y="1844675"/>
            <a:ext cx="11762317" cy="3176588"/>
          </a:xfrm>
        </p:spPr>
        <p:txBody>
          <a:bodyPr/>
          <a:lstStyle/>
          <a:p>
            <a:pPr lvl="0"/>
            <a:r>
              <a:rPr lang="de-DE" noProof="0" smtClean="0"/>
              <a:t>Tabelle durch Klicken auf Symbol hinzufügen</a:t>
            </a:r>
            <a:endParaRPr lang="de-AT" noProof="0" smtClean="0"/>
          </a:p>
        </p:txBody>
      </p:sp>
      <p:sp>
        <p:nvSpPr>
          <p:cNvPr id="4" name="Rectangle 6"/>
          <p:cNvSpPr>
            <a:spLocks noGrp="1" noChangeArrowheads="1"/>
          </p:cNvSpPr>
          <p:nvPr>
            <p:ph type="sldNum" sz="quarter" idx="10"/>
          </p:nvPr>
        </p:nvSpPr>
        <p:spPr>
          <a:ln/>
        </p:spPr>
        <p:txBody>
          <a:bodyPr/>
          <a:lstStyle>
            <a:lvl1pPr>
              <a:defRPr/>
            </a:lvl1pPr>
          </a:lstStyle>
          <a:p>
            <a:pPr>
              <a:defRPr/>
            </a:pPr>
            <a:r>
              <a:rPr lang="de-DE" altLang="de-DE"/>
              <a:t>Verfasser / </a:t>
            </a:r>
            <a:fld id="{70E56C40-96C3-43F0-B66F-D4A18EFDB878}" type="datetime1">
              <a:rPr lang="de-DE" altLang="de-DE"/>
              <a:pPr>
                <a:defRPr/>
              </a:pPr>
              <a:t>06.08.2019</a:t>
            </a:fld>
            <a:r>
              <a:rPr lang="de-DE" altLang="de-DE"/>
              <a:t> / Seite </a:t>
            </a:r>
            <a:fld id="{F05F59C9-5A98-4C29-B7DC-EFC48CABA239}" type="slidenum">
              <a:rPr lang="en-GB" altLang="de-DE"/>
              <a:pPr>
                <a:defRPr/>
              </a:pPr>
              <a:t>‹Nr.›</a:t>
            </a:fld>
            <a:endParaRPr lang="en-GB" altLang="de-DE"/>
          </a:p>
        </p:txBody>
      </p:sp>
    </p:spTree>
    <p:extLst>
      <p:ext uri="{BB962C8B-B14F-4D97-AF65-F5344CB8AC3E}">
        <p14:creationId xmlns:p14="http://schemas.microsoft.com/office/powerpoint/2010/main" val="10343656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AndTwoObj">
  <p:cSld name="Titel, Inhalt und 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215900" y="161925"/>
            <a:ext cx="11762317" cy="1511300"/>
          </a:xfrm>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215903" y="1844675"/>
            <a:ext cx="5778500" cy="31765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quarter" idx="2"/>
          </p:nvPr>
        </p:nvSpPr>
        <p:spPr>
          <a:xfrm>
            <a:off x="6197609" y="1844675"/>
            <a:ext cx="5780617" cy="1511300"/>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Inhaltsplatzhalter 4"/>
          <p:cNvSpPr>
            <a:spLocks noGrp="1"/>
          </p:cNvSpPr>
          <p:nvPr>
            <p:ph sz="quarter" idx="3"/>
          </p:nvPr>
        </p:nvSpPr>
        <p:spPr>
          <a:xfrm>
            <a:off x="6197609" y="3508375"/>
            <a:ext cx="5780617" cy="15128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6" name="Rectangle 6"/>
          <p:cNvSpPr>
            <a:spLocks noGrp="1" noChangeArrowheads="1"/>
          </p:cNvSpPr>
          <p:nvPr>
            <p:ph type="sldNum" sz="quarter" idx="10"/>
          </p:nvPr>
        </p:nvSpPr>
        <p:spPr/>
        <p:txBody>
          <a:bodyPr/>
          <a:lstStyle>
            <a:lvl1pPr>
              <a:defRPr/>
            </a:lvl1pPr>
          </a:lstStyle>
          <a:p>
            <a:pPr>
              <a:defRPr/>
            </a:pPr>
            <a:r>
              <a:rPr lang="de-DE" altLang="de-DE" dirty="0" smtClean="0"/>
              <a:t>Verfasser / </a:t>
            </a:r>
            <a:fld id="{17BDA944-C39F-4077-9BA4-8A918721A685}" type="datetime1">
              <a:rPr lang="de-DE" altLang="de-DE" smtClean="0"/>
              <a:pPr>
                <a:defRPr/>
              </a:pPr>
              <a:t>06.08.2019</a:t>
            </a:fld>
            <a:r>
              <a:rPr lang="de-DE" altLang="de-DE" dirty="0" smtClean="0"/>
              <a:t> / Seite </a:t>
            </a:r>
            <a:fld id="{503F898F-1412-4A25-B5F1-8D211B38F56B}" type="slidenum">
              <a:rPr lang="en-GB" altLang="de-DE" smtClean="0"/>
              <a:pPr>
                <a:defRPr/>
              </a:pPr>
              <a:t>‹Nr.›</a:t>
            </a:fld>
            <a:endParaRPr lang="en-GB" altLang="de-DE" dirty="0"/>
          </a:p>
        </p:txBody>
      </p:sp>
    </p:spTree>
    <p:extLst>
      <p:ext uri="{BB962C8B-B14F-4D97-AF65-F5344CB8AC3E}">
        <p14:creationId xmlns:p14="http://schemas.microsoft.com/office/powerpoint/2010/main" val="530996002"/>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dirty="0"/>
          </a:p>
        </p:txBody>
      </p:sp>
      <p:sp>
        <p:nvSpPr>
          <p:cNvPr id="3" name="Inhaltsplatzhalter 2"/>
          <p:cNvSpPr>
            <a:spLocks noGrp="1"/>
          </p:cNvSpPr>
          <p:nvPr>
            <p:ph sz="half" idx="1"/>
          </p:nvPr>
        </p:nvSpPr>
        <p:spPr>
          <a:xfrm>
            <a:off x="215903" y="1844675"/>
            <a:ext cx="5778500" cy="31765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6197609" y="1844675"/>
            <a:ext cx="5780617" cy="31765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6"/>
          <p:cNvSpPr>
            <a:spLocks noGrp="1" noChangeArrowheads="1"/>
          </p:cNvSpPr>
          <p:nvPr>
            <p:ph type="sldNum" sz="quarter" idx="10"/>
          </p:nvPr>
        </p:nvSpPr>
        <p:spPr/>
        <p:txBody>
          <a:bodyPr/>
          <a:lstStyle>
            <a:lvl1pPr>
              <a:defRPr/>
            </a:lvl1pPr>
          </a:lstStyle>
          <a:p>
            <a:pPr>
              <a:defRPr/>
            </a:pPr>
            <a:r>
              <a:rPr lang="de-DE" altLang="de-DE" dirty="0" smtClean="0"/>
              <a:t>Verfasser / </a:t>
            </a:r>
            <a:fld id="{17BDA944-C39F-4077-9BA4-8A918721A685}" type="datetime1">
              <a:rPr lang="de-DE" altLang="de-DE" smtClean="0"/>
              <a:pPr>
                <a:defRPr/>
              </a:pPr>
              <a:t>06.08.2019</a:t>
            </a:fld>
            <a:r>
              <a:rPr lang="de-DE" altLang="de-DE" dirty="0" smtClean="0"/>
              <a:t> / Seite </a:t>
            </a:r>
            <a:fld id="{20B8E481-7ECD-409A-A5B0-6AC9ED3F5B0C}" type="slidenum">
              <a:rPr lang="en-GB" altLang="de-DE" smtClean="0"/>
              <a:pPr>
                <a:defRPr/>
              </a:pPr>
              <a:t>‹Nr.›</a:t>
            </a:fld>
            <a:endParaRPr lang="en-GB" altLang="de-DE" dirty="0"/>
          </a:p>
        </p:txBody>
      </p:sp>
    </p:spTree>
    <p:extLst>
      <p:ext uri="{BB962C8B-B14F-4D97-AF65-F5344CB8AC3E}">
        <p14:creationId xmlns:p14="http://schemas.microsoft.com/office/powerpoint/2010/main" val="261689358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4" name="Text Box 19"/>
          <p:cNvSpPr txBox="1">
            <a:spLocks noChangeArrowheads="1"/>
          </p:cNvSpPr>
          <p:nvPr/>
        </p:nvSpPr>
        <p:spPr bwMode="auto">
          <a:xfrm>
            <a:off x="12471400" y="115888"/>
            <a:ext cx="234950" cy="125412"/>
          </a:xfrm>
          <a:prstGeom prst="rect">
            <a:avLst/>
          </a:prstGeom>
          <a:noFill/>
          <a:ln>
            <a:noFill/>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spAutoFit/>
          </a:bodyPr>
          <a:lstStyle>
            <a:lvl1pPr eaLnBrk="0" hangingPunct="0">
              <a:defRPr sz="1200">
                <a:solidFill>
                  <a:schemeClr val="tx1"/>
                </a:solidFill>
                <a:latin typeface="Arial" panose="020B0604020202020204" pitchFamily="34" charset="0"/>
              </a:defRPr>
            </a:lvl1pPr>
            <a:lvl2pPr marL="742950" indent="-285750" eaLnBrk="0" hangingPunct="0">
              <a:defRPr sz="1200">
                <a:solidFill>
                  <a:schemeClr val="tx1"/>
                </a:solidFill>
                <a:latin typeface="Arial" panose="020B0604020202020204" pitchFamily="34" charset="0"/>
              </a:defRPr>
            </a:lvl2pPr>
            <a:lvl3pPr marL="1143000" indent="-228600" eaLnBrk="0" hangingPunct="0">
              <a:defRPr sz="1200">
                <a:solidFill>
                  <a:schemeClr val="tx1"/>
                </a:solidFill>
                <a:latin typeface="Arial" panose="020B0604020202020204" pitchFamily="34" charset="0"/>
              </a:defRPr>
            </a:lvl3pPr>
            <a:lvl4pPr marL="1600200" indent="-228600" eaLnBrk="0" hangingPunct="0">
              <a:defRPr sz="1200">
                <a:solidFill>
                  <a:schemeClr val="tx1"/>
                </a:solidFill>
                <a:latin typeface="Arial" panose="020B0604020202020204" pitchFamily="34" charset="0"/>
              </a:defRPr>
            </a:lvl4pPr>
            <a:lvl5pPr marL="2057400" indent="-228600" eaLnBrk="0" hangingPunct="0">
              <a:defRPr sz="1200">
                <a:solidFill>
                  <a:schemeClr val="tx1"/>
                </a:solidFill>
                <a:latin typeface="Arial" panose="020B0604020202020204" pitchFamily="34" charset="0"/>
              </a:defRPr>
            </a:lvl5pPr>
            <a:lvl6pPr marL="2514600" indent="-228600" eaLnBrk="0" fontAlgn="base" hangingPunct="0">
              <a:spcBef>
                <a:spcPct val="0"/>
              </a:spcBef>
              <a:spcAft>
                <a:spcPct val="0"/>
              </a:spcAft>
              <a:defRPr sz="1200">
                <a:solidFill>
                  <a:schemeClr val="tx1"/>
                </a:solidFill>
                <a:latin typeface="Arial" panose="020B0604020202020204" pitchFamily="34" charset="0"/>
              </a:defRPr>
            </a:lvl6pPr>
            <a:lvl7pPr marL="2971800" indent="-228600" eaLnBrk="0" fontAlgn="base" hangingPunct="0">
              <a:spcBef>
                <a:spcPct val="0"/>
              </a:spcBef>
              <a:spcAft>
                <a:spcPct val="0"/>
              </a:spcAft>
              <a:defRPr sz="1200">
                <a:solidFill>
                  <a:schemeClr val="tx1"/>
                </a:solidFill>
                <a:latin typeface="Arial" panose="020B0604020202020204" pitchFamily="34" charset="0"/>
              </a:defRPr>
            </a:lvl7pPr>
            <a:lvl8pPr marL="3429000" indent="-228600" eaLnBrk="0" fontAlgn="base" hangingPunct="0">
              <a:spcBef>
                <a:spcPct val="0"/>
              </a:spcBef>
              <a:spcAft>
                <a:spcPct val="0"/>
              </a:spcAft>
              <a:defRPr sz="1200">
                <a:solidFill>
                  <a:schemeClr val="tx1"/>
                </a:solidFill>
                <a:latin typeface="Arial" panose="020B0604020202020204" pitchFamily="34" charset="0"/>
              </a:defRPr>
            </a:lvl8pPr>
            <a:lvl9pPr marL="3886200" indent="-228600" eaLnBrk="0" fontAlgn="base" hangingPunct="0">
              <a:spcBef>
                <a:spcPct val="0"/>
              </a:spcBef>
              <a:spcAft>
                <a:spcPct val="0"/>
              </a:spcAft>
              <a:defRPr sz="1200">
                <a:solidFill>
                  <a:schemeClr val="tx1"/>
                </a:solidFill>
                <a:latin typeface="Arial" panose="020B0604020202020204" pitchFamily="34" charset="0"/>
              </a:defRPr>
            </a:lvl9pPr>
          </a:lstStyle>
          <a:p>
            <a:pPr algn="ctr" eaLnBrk="1" hangingPunct="1">
              <a:defRPr/>
            </a:pPr>
            <a:r>
              <a:rPr lang="de-DE" altLang="de-DE" sz="100" smtClean="0">
                <a:solidFill>
                  <a:srgbClr val="808080"/>
                </a:solidFill>
              </a:rPr>
              <a:t>Jö</a:t>
            </a:r>
            <a:r>
              <a:rPr lang="de-DE" altLang="de-DE" sz="100" smtClean="0">
                <a:solidFill>
                  <a:srgbClr val="A5ACB3"/>
                </a:solidFill>
              </a:rPr>
              <a:t>rg</a:t>
            </a:r>
            <a:r>
              <a:rPr lang="de-DE" altLang="de-DE" sz="100" smtClean="0">
                <a:solidFill>
                  <a:srgbClr val="808080"/>
                </a:solidFill>
              </a:rPr>
              <a:t> Roth</a:t>
            </a:r>
          </a:p>
          <a:p>
            <a:pPr algn="ctr" eaLnBrk="1" hangingPunct="1">
              <a:defRPr/>
            </a:pPr>
            <a:r>
              <a:rPr lang="de-DE" altLang="de-DE" sz="100" smtClean="0">
                <a:solidFill>
                  <a:srgbClr val="808080"/>
                </a:solidFill>
              </a:rPr>
              <a:t>03-08</a:t>
            </a:r>
          </a:p>
        </p:txBody>
      </p:sp>
      <p:pic>
        <p:nvPicPr>
          <p:cNvPr id="5" name="Grafik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431800" y="5946775"/>
            <a:ext cx="2339975" cy="784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2" name="Rectangle 2"/>
          <p:cNvSpPr>
            <a:spLocks noGrp="1" noChangeArrowheads="1"/>
          </p:cNvSpPr>
          <p:nvPr>
            <p:ph type="ctrTitle"/>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a:lnSpc>
                <a:spcPts val="3400"/>
              </a:lnSpc>
              <a:defRPr sz="3200"/>
            </a:lvl1pPr>
          </a:lstStyle>
          <a:p>
            <a:pPr lvl="0"/>
            <a:r>
              <a:rPr lang="de-DE" altLang="de-DE" noProof="0" smtClean="0"/>
              <a:t>Titelmasterformat durch Klicken bearbeiten</a:t>
            </a:r>
            <a:endParaRPr lang="en-GB" altLang="de-DE" noProof="0" smtClean="0"/>
          </a:p>
        </p:txBody>
      </p:sp>
      <p:sp>
        <p:nvSpPr>
          <p:cNvPr id="5123" name="Rectangle 3"/>
          <p:cNvSpPr>
            <a:spLocks noGrp="1" noChangeArrowheads="1"/>
          </p:cNvSpPr>
          <p:nvPr>
            <p:ph type="subTitle" idx="1"/>
          </p:nvPr>
        </p:nvSpPr>
        <p:spPr>
          <a:xfrm>
            <a:off x="215900" y="1844675"/>
            <a:ext cx="11762317" cy="1512888"/>
          </a:xfrm>
        </p:spPr>
        <p:txBody>
          <a:bodyPr/>
          <a:lstStyle>
            <a:lvl1pPr>
              <a:lnSpc>
                <a:spcPts val="3400"/>
              </a:lnSpc>
              <a:defRPr sz="2600"/>
            </a:lvl1pPr>
          </a:lstStyle>
          <a:p>
            <a:pPr lvl="0"/>
            <a:r>
              <a:rPr lang="de-DE" altLang="de-DE" noProof="0" smtClean="0"/>
              <a:t>Formatvorlage des Untertitelmasters durch Klicken bearbeiten</a:t>
            </a:r>
            <a:endParaRPr lang="en-GB" altLang="de-DE" noProof="0" smtClean="0"/>
          </a:p>
        </p:txBody>
      </p:sp>
    </p:spTree>
    <p:extLst>
      <p:ext uri="{BB962C8B-B14F-4D97-AF65-F5344CB8AC3E}">
        <p14:creationId xmlns:p14="http://schemas.microsoft.com/office/powerpoint/2010/main" val="25417475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AT" dirty="0"/>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dirty="0"/>
          </a:p>
        </p:txBody>
      </p:sp>
      <p:sp>
        <p:nvSpPr>
          <p:cNvPr id="4" name="Rectangle 6"/>
          <p:cNvSpPr>
            <a:spLocks noGrp="1" noChangeArrowheads="1"/>
          </p:cNvSpPr>
          <p:nvPr>
            <p:ph type="sldNum" sz="quarter" idx="10"/>
          </p:nvPr>
        </p:nvSpPr>
        <p:spPr>
          <a:ln/>
        </p:spPr>
        <p:txBody>
          <a:bodyPr/>
          <a:lstStyle>
            <a:lvl1pPr>
              <a:defRPr/>
            </a:lvl1pPr>
          </a:lstStyle>
          <a:p>
            <a:pPr>
              <a:defRPr/>
            </a:pPr>
            <a:r>
              <a:rPr lang="de-DE" altLang="de-DE">
                <a:solidFill>
                  <a:srgbClr val="000000"/>
                </a:solidFill>
              </a:rPr>
              <a:t>Verfasser / </a:t>
            </a:r>
            <a:fld id="{70E56C40-96C3-43F0-B66F-D4A18EFDB878}" type="datetime1">
              <a:rPr lang="de-DE" altLang="de-DE">
                <a:solidFill>
                  <a:srgbClr val="000000"/>
                </a:solidFill>
              </a:rPr>
              <a:pPr>
                <a:defRPr/>
              </a:pPr>
              <a:t>06.08.2019</a:t>
            </a:fld>
            <a:r>
              <a:rPr lang="de-DE" altLang="de-DE">
                <a:solidFill>
                  <a:srgbClr val="000000"/>
                </a:solidFill>
              </a:rPr>
              <a:t> / Seite </a:t>
            </a:r>
            <a:fld id="{79835F54-BFBB-4D4F-AB2E-DEC232C79C1F}" type="slidenum">
              <a:rPr lang="en-GB" altLang="de-DE">
                <a:solidFill>
                  <a:srgbClr val="000000"/>
                </a:solidFill>
              </a:rPr>
              <a:pPr>
                <a:defRPr/>
              </a:pPr>
              <a:t>‹Nr.›</a:t>
            </a:fld>
            <a:endParaRPr lang="en-GB" altLang="de-DE">
              <a:solidFill>
                <a:srgbClr val="000000"/>
              </a:solidFill>
            </a:endParaRPr>
          </a:p>
        </p:txBody>
      </p:sp>
    </p:spTree>
    <p:extLst>
      <p:ext uri="{BB962C8B-B14F-4D97-AF65-F5344CB8AC3E}">
        <p14:creationId xmlns:p14="http://schemas.microsoft.com/office/powerpoint/2010/main" val="33486251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xAndChart" preserve="1">
  <p:cSld name="Titel, Text und Diagramm">
    <p:spTree>
      <p:nvGrpSpPr>
        <p:cNvPr id="1" name=""/>
        <p:cNvGrpSpPr/>
        <p:nvPr/>
      </p:nvGrpSpPr>
      <p:grpSpPr>
        <a:xfrm>
          <a:off x="0" y="0"/>
          <a:ext cx="0" cy="0"/>
          <a:chOff x="0" y="0"/>
          <a:chExt cx="0" cy="0"/>
        </a:xfrm>
      </p:grpSpPr>
      <p:sp>
        <p:nvSpPr>
          <p:cNvPr id="2" name="Titel 1"/>
          <p:cNvSpPr>
            <a:spLocks noGrp="1"/>
          </p:cNvSpPr>
          <p:nvPr>
            <p:ph type="title"/>
          </p:nvPr>
        </p:nvSpPr>
        <p:spPr>
          <a:xfrm>
            <a:off x="215900" y="161925"/>
            <a:ext cx="11762317" cy="1511300"/>
          </a:xfrm>
        </p:spPr>
        <p:txBody>
          <a:bodyPr/>
          <a:lstStyle/>
          <a:p>
            <a:r>
              <a:rPr lang="de-DE" smtClean="0"/>
              <a:t>Titelmasterformat durch Klicken bearbeiten</a:t>
            </a:r>
            <a:endParaRPr lang="de-AT"/>
          </a:p>
        </p:txBody>
      </p:sp>
      <p:sp>
        <p:nvSpPr>
          <p:cNvPr id="3" name="Textplatzhalter 2"/>
          <p:cNvSpPr>
            <a:spLocks noGrp="1"/>
          </p:cNvSpPr>
          <p:nvPr>
            <p:ph type="body" sz="half" idx="1"/>
          </p:nvPr>
        </p:nvSpPr>
        <p:spPr>
          <a:xfrm>
            <a:off x="215901" y="1844675"/>
            <a:ext cx="5778500" cy="31765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AT"/>
          </a:p>
        </p:txBody>
      </p:sp>
      <p:sp>
        <p:nvSpPr>
          <p:cNvPr id="4" name="Diagrammplatzhalter 3"/>
          <p:cNvSpPr>
            <a:spLocks noGrp="1"/>
          </p:cNvSpPr>
          <p:nvPr>
            <p:ph type="chart" sz="half" idx="2"/>
          </p:nvPr>
        </p:nvSpPr>
        <p:spPr>
          <a:xfrm>
            <a:off x="6197601" y="1844675"/>
            <a:ext cx="5780617" cy="3176588"/>
          </a:xfrm>
        </p:spPr>
        <p:txBody>
          <a:bodyPr/>
          <a:lstStyle/>
          <a:p>
            <a:pPr lvl="0"/>
            <a:r>
              <a:rPr lang="de-DE" noProof="0" smtClean="0"/>
              <a:t>Diagramm durch Klicken auf Symbol hinzufügen</a:t>
            </a:r>
            <a:endParaRPr lang="de-AT" noProof="0" smtClean="0"/>
          </a:p>
        </p:txBody>
      </p:sp>
      <p:sp>
        <p:nvSpPr>
          <p:cNvPr id="5" name="Rectangle 6"/>
          <p:cNvSpPr>
            <a:spLocks noGrp="1" noChangeArrowheads="1"/>
          </p:cNvSpPr>
          <p:nvPr>
            <p:ph type="sldNum" sz="quarter" idx="10"/>
          </p:nvPr>
        </p:nvSpPr>
        <p:spPr>
          <a:ln/>
        </p:spPr>
        <p:txBody>
          <a:bodyPr/>
          <a:lstStyle>
            <a:lvl1pPr>
              <a:defRPr/>
            </a:lvl1pPr>
          </a:lstStyle>
          <a:p>
            <a:pPr>
              <a:defRPr/>
            </a:pPr>
            <a:r>
              <a:rPr lang="de-DE" altLang="de-DE">
                <a:solidFill>
                  <a:srgbClr val="000000"/>
                </a:solidFill>
              </a:rPr>
              <a:t>Verfasser / </a:t>
            </a:r>
            <a:fld id="{70E56C40-96C3-43F0-B66F-D4A18EFDB878}" type="datetime1">
              <a:rPr lang="de-DE" altLang="de-DE">
                <a:solidFill>
                  <a:srgbClr val="000000"/>
                </a:solidFill>
              </a:rPr>
              <a:pPr>
                <a:defRPr/>
              </a:pPr>
              <a:t>06.08.2019</a:t>
            </a:fld>
            <a:r>
              <a:rPr lang="de-DE" altLang="de-DE">
                <a:solidFill>
                  <a:srgbClr val="000000"/>
                </a:solidFill>
              </a:rPr>
              <a:t> / Seite </a:t>
            </a:r>
            <a:fld id="{EAAB0E89-43B0-4EF9-8FC3-2F1E6397023B}" type="slidenum">
              <a:rPr lang="en-GB" altLang="de-DE">
                <a:solidFill>
                  <a:srgbClr val="000000"/>
                </a:solidFill>
              </a:rPr>
              <a:pPr>
                <a:defRPr/>
              </a:pPr>
              <a:t>‹Nr.›</a:t>
            </a:fld>
            <a:endParaRPr lang="en-GB" altLang="de-DE">
              <a:solidFill>
                <a:srgbClr val="000000"/>
              </a:solidFill>
            </a:endParaRPr>
          </a:p>
        </p:txBody>
      </p:sp>
    </p:spTree>
    <p:extLst>
      <p:ext uri="{BB962C8B-B14F-4D97-AF65-F5344CB8AC3E}">
        <p14:creationId xmlns:p14="http://schemas.microsoft.com/office/powerpoint/2010/main" val="14810257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chart" preserve="1">
  <p:cSld name="Titel und Diagramm">
    <p:spTree>
      <p:nvGrpSpPr>
        <p:cNvPr id="1" name=""/>
        <p:cNvGrpSpPr/>
        <p:nvPr/>
      </p:nvGrpSpPr>
      <p:grpSpPr>
        <a:xfrm>
          <a:off x="0" y="0"/>
          <a:ext cx="0" cy="0"/>
          <a:chOff x="0" y="0"/>
          <a:chExt cx="0" cy="0"/>
        </a:xfrm>
      </p:grpSpPr>
      <p:sp>
        <p:nvSpPr>
          <p:cNvPr id="2" name="Titel 1"/>
          <p:cNvSpPr>
            <a:spLocks noGrp="1"/>
          </p:cNvSpPr>
          <p:nvPr>
            <p:ph type="title"/>
          </p:nvPr>
        </p:nvSpPr>
        <p:spPr>
          <a:xfrm>
            <a:off x="215900" y="161925"/>
            <a:ext cx="11762317" cy="1511300"/>
          </a:xfrm>
        </p:spPr>
        <p:txBody>
          <a:bodyPr/>
          <a:lstStyle/>
          <a:p>
            <a:r>
              <a:rPr lang="de-DE" smtClean="0"/>
              <a:t>Titelmasterformat durch Klicken bearbeiten</a:t>
            </a:r>
            <a:endParaRPr lang="de-AT"/>
          </a:p>
        </p:txBody>
      </p:sp>
      <p:sp>
        <p:nvSpPr>
          <p:cNvPr id="3" name="Diagrammplatzhalter 2"/>
          <p:cNvSpPr>
            <a:spLocks noGrp="1"/>
          </p:cNvSpPr>
          <p:nvPr>
            <p:ph type="chart" idx="1"/>
          </p:nvPr>
        </p:nvSpPr>
        <p:spPr>
          <a:xfrm>
            <a:off x="215900" y="1844675"/>
            <a:ext cx="11762317" cy="3176588"/>
          </a:xfrm>
        </p:spPr>
        <p:txBody>
          <a:bodyPr/>
          <a:lstStyle/>
          <a:p>
            <a:pPr lvl="0"/>
            <a:r>
              <a:rPr lang="de-DE" noProof="0" smtClean="0"/>
              <a:t>Diagramm durch Klicken auf Symbol hinzufügen</a:t>
            </a:r>
            <a:endParaRPr lang="de-AT" noProof="0" smtClean="0"/>
          </a:p>
        </p:txBody>
      </p:sp>
      <p:sp>
        <p:nvSpPr>
          <p:cNvPr id="4" name="Rectangle 6"/>
          <p:cNvSpPr>
            <a:spLocks noGrp="1" noChangeArrowheads="1"/>
          </p:cNvSpPr>
          <p:nvPr>
            <p:ph type="sldNum" sz="quarter" idx="10"/>
          </p:nvPr>
        </p:nvSpPr>
        <p:spPr>
          <a:ln/>
        </p:spPr>
        <p:txBody>
          <a:bodyPr/>
          <a:lstStyle>
            <a:lvl1pPr>
              <a:defRPr/>
            </a:lvl1pPr>
          </a:lstStyle>
          <a:p>
            <a:pPr>
              <a:defRPr/>
            </a:pPr>
            <a:r>
              <a:rPr lang="de-DE" altLang="de-DE">
                <a:solidFill>
                  <a:srgbClr val="000000"/>
                </a:solidFill>
              </a:rPr>
              <a:t>Verfasser / </a:t>
            </a:r>
            <a:fld id="{70E56C40-96C3-43F0-B66F-D4A18EFDB878}" type="datetime1">
              <a:rPr lang="de-DE" altLang="de-DE">
                <a:solidFill>
                  <a:srgbClr val="000000"/>
                </a:solidFill>
              </a:rPr>
              <a:pPr>
                <a:defRPr/>
              </a:pPr>
              <a:t>06.08.2019</a:t>
            </a:fld>
            <a:r>
              <a:rPr lang="de-DE" altLang="de-DE">
                <a:solidFill>
                  <a:srgbClr val="000000"/>
                </a:solidFill>
              </a:rPr>
              <a:t> / Seite </a:t>
            </a:r>
            <a:fld id="{D6116D68-062E-492B-9F1D-A532ECBAF9A8}" type="slidenum">
              <a:rPr lang="en-GB" altLang="de-DE">
                <a:solidFill>
                  <a:srgbClr val="000000"/>
                </a:solidFill>
              </a:rPr>
              <a:pPr>
                <a:defRPr/>
              </a:pPr>
              <a:t>‹Nr.›</a:t>
            </a:fld>
            <a:endParaRPr lang="en-GB" altLang="de-DE">
              <a:solidFill>
                <a:srgbClr val="000000"/>
              </a:solidFill>
            </a:endParaRPr>
          </a:p>
        </p:txBody>
      </p:sp>
    </p:spTree>
    <p:extLst>
      <p:ext uri="{BB962C8B-B14F-4D97-AF65-F5344CB8AC3E}">
        <p14:creationId xmlns:p14="http://schemas.microsoft.com/office/powerpoint/2010/main" val="31832049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el und Tabelle">
    <p:spTree>
      <p:nvGrpSpPr>
        <p:cNvPr id="1" name=""/>
        <p:cNvGrpSpPr/>
        <p:nvPr/>
      </p:nvGrpSpPr>
      <p:grpSpPr>
        <a:xfrm>
          <a:off x="0" y="0"/>
          <a:ext cx="0" cy="0"/>
          <a:chOff x="0" y="0"/>
          <a:chExt cx="0" cy="0"/>
        </a:xfrm>
      </p:grpSpPr>
      <p:sp>
        <p:nvSpPr>
          <p:cNvPr id="2" name="Titel 1"/>
          <p:cNvSpPr>
            <a:spLocks noGrp="1"/>
          </p:cNvSpPr>
          <p:nvPr>
            <p:ph type="title"/>
          </p:nvPr>
        </p:nvSpPr>
        <p:spPr>
          <a:xfrm>
            <a:off x="215900" y="161925"/>
            <a:ext cx="11762317" cy="1511300"/>
          </a:xfrm>
        </p:spPr>
        <p:txBody>
          <a:bodyPr/>
          <a:lstStyle/>
          <a:p>
            <a:r>
              <a:rPr lang="de-DE" smtClean="0"/>
              <a:t>Titelmasterformat durch Klicken bearbeiten</a:t>
            </a:r>
            <a:endParaRPr lang="de-AT"/>
          </a:p>
        </p:txBody>
      </p:sp>
      <p:sp>
        <p:nvSpPr>
          <p:cNvPr id="3" name="Tabellenplatzhalter 2"/>
          <p:cNvSpPr>
            <a:spLocks noGrp="1"/>
          </p:cNvSpPr>
          <p:nvPr>
            <p:ph type="tbl" idx="1"/>
          </p:nvPr>
        </p:nvSpPr>
        <p:spPr>
          <a:xfrm>
            <a:off x="215900" y="1844675"/>
            <a:ext cx="11762317" cy="3176588"/>
          </a:xfrm>
        </p:spPr>
        <p:txBody>
          <a:bodyPr/>
          <a:lstStyle/>
          <a:p>
            <a:pPr lvl="0"/>
            <a:r>
              <a:rPr lang="de-DE" noProof="0" smtClean="0"/>
              <a:t>Tabelle durch Klicken auf Symbol hinzufügen</a:t>
            </a:r>
            <a:endParaRPr lang="de-AT" noProof="0" smtClean="0"/>
          </a:p>
        </p:txBody>
      </p:sp>
      <p:sp>
        <p:nvSpPr>
          <p:cNvPr id="4" name="Rectangle 6"/>
          <p:cNvSpPr>
            <a:spLocks noGrp="1" noChangeArrowheads="1"/>
          </p:cNvSpPr>
          <p:nvPr>
            <p:ph type="sldNum" sz="quarter" idx="10"/>
          </p:nvPr>
        </p:nvSpPr>
        <p:spPr>
          <a:ln/>
        </p:spPr>
        <p:txBody>
          <a:bodyPr/>
          <a:lstStyle>
            <a:lvl1pPr>
              <a:defRPr/>
            </a:lvl1pPr>
          </a:lstStyle>
          <a:p>
            <a:pPr>
              <a:defRPr/>
            </a:pPr>
            <a:r>
              <a:rPr lang="de-DE" altLang="de-DE">
                <a:solidFill>
                  <a:srgbClr val="000000"/>
                </a:solidFill>
              </a:rPr>
              <a:t>Verfasser / </a:t>
            </a:r>
            <a:fld id="{70E56C40-96C3-43F0-B66F-D4A18EFDB878}" type="datetime1">
              <a:rPr lang="de-DE" altLang="de-DE">
                <a:solidFill>
                  <a:srgbClr val="000000"/>
                </a:solidFill>
              </a:rPr>
              <a:pPr>
                <a:defRPr/>
              </a:pPr>
              <a:t>06.08.2019</a:t>
            </a:fld>
            <a:r>
              <a:rPr lang="de-DE" altLang="de-DE">
                <a:solidFill>
                  <a:srgbClr val="000000"/>
                </a:solidFill>
              </a:rPr>
              <a:t> / Seite </a:t>
            </a:r>
            <a:fld id="{F05F59C9-5A98-4C29-B7DC-EFC48CABA239}" type="slidenum">
              <a:rPr lang="en-GB" altLang="de-DE">
                <a:solidFill>
                  <a:srgbClr val="000000"/>
                </a:solidFill>
              </a:rPr>
              <a:pPr>
                <a:defRPr/>
              </a:pPr>
              <a:t>‹Nr.›</a:t>
            </a:fld>
            <a:endParaRPr lang="en-GB" altLang="de-DE">
              <a:solidFill>
                <a:srgbClr val="000000"/>
              </a:solidFill>
            </a:endParaRPr>
          </a:p>
        </p:txBody>
      </p:sp>
    </p:spTree>
    <p:extLst>
      <p:ext uri="{BB962C8B-B14F-4D97-AF65-F5344CB8AC3E}">
        <p14:creationId xmlns:p14="http://schemas.microsoft.com/office/powerpoint/2010/main" val="19012424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dirty="0"/>
          </a:p>
        </p:txBody>
      </p:sp>
      <p:sp>
        <p:nvSpPr>
          <p:cNvPr id="3" name="Inhaltsplatzhalter 2"/>
          <p:cNvSpPr>
            <a:spLocks noGrp="1"/>
          </p:cNvSpPr>
          <p:nvPr>
            <p:ph sz="half" idx="1"/>
          </p:nvPr>
        </p:nvSpPr>
        <p:spPr>
          <a:xfrm>
            <a:off x="215903" y="1844675"/>
            <a:ext cx="5778500" cy="31765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6197609" y="1844675"/>
            <a:ext cx="5780617" cy="3176588"/>
          </a:xfrm>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6"/>
          <p:cNvSpPr>
            <a:spLocks noGrp="1" noChangeArrowheads="1"/>
          </p:cNvSpPr>
          <p:nvPr>
            <p:ph type="sldNum" sz="quarter" idx="10"/>
          </p:nvPr>
        </p:nvSpPr>
        <p:spPr/>
        <p:txBody>
          <a:bodyPr/>
          <a:lstStyle>
            <a:lvl1pPr>
              <a:defRPr/>
            </a:lvl1pPr>
          </a:lstStyle>
          <a:p>
            <a:pPr>
              <a:defRPr/>
            </a:pPr>
            <a:r>
              <a:rPr lang="de-DE" altLang="de-DE" dirty="0" smtClean="0">
                <a:solidFill>
                  <a:srgbClr val="000000"/>
                </a:solidFill>
              </a:rPr>
              <a:t>Verfasser / </a:t>
            </a:r>
            <a:fld id="{17BDA944-C39F-4077-9BA4-8A918721A685}" type="datetime1">
              <a:rPr lang="de-DE" altLang="de-DE" smtClean="0">
                <a:solidFill>
                  <a:srgbClr val="000000"/>
                </a:solidFill>
              </a:rPr>
              <a:pPr>
                <a:defRPr/>
              </a:pPr>
              <a:t>06.08.2019</a:t>
            </a:fld>
            <a:r>
              <a:rPr lang="de-DE" altLang="de-DE" dirty="0" smtClean="0">
                <a:solidFill>
                  <a:srgbClr val="000000"/>
                </a:solidFill>
              </a:rPr>
              <a:t> / Seite </a:t>
            </a:r>
            <a:fld id="{20B8E481-7ECD-409A-A5B0-6AC9ED3F5B0C}" type="slidenum">
              <a:rPr lang="en-GB" altLang="de-DE" smtClean="0">
                <a:solidFill>
                  <a:srgbClr val="000000"/>
                </a:solidFill>
              </a:rPr>
              <a:pPr>
                <a:defRPr/>
              </a:pPr>
              <a:t>‹Nr.›</a:t>
            </a:fld>
            <a:endParaRPr lang="en-GB" altLang="de-DE" dirty="0">
              <a:solidFill>
                <a:srgbClr val="000000"/>
              </a:solidFill>
            </a:endParaRPr>
          </a:p>
        </p:txBody>
      </p:sp>
    </p:spTree>
    <p:extLst>
      <p:ext uri="{BB962C8B-B14F-4D97-AF65-F5344CB8AC3E}">
        <p14:creationId xmlns:p14="http://schemas.microsoft.com/office/powerpoint/2010/main" val="1691390621"/>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10.xml"/><Relationship Id="rId7" Type="http://schemas.openxmlformats.org/officeDocument/2006/relationships/theme" Target="../theme/theme2.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4" Type="http://schemas.openxmlformats.org/officeDocument/2006/relationships/slideLayout" Target="../slideLayouts/slideLayout1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5900" y="161925"/>
            <a:ext cx="11761788" cy="1511300"/>
          </a:xfrm>
          <a:prstGeom prst="rect">
            <a:avLst/>
          </a:prstGeom>
          <a:solidFill>
            <a:srgbClr val="C8172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000" tIns="126000" rIns="162000" bIns="162000" numCol="1" anchor="t" anchorCtr="0" compatLnSpc="1">
            <a:prstTxWarp prst="textNoShape">
              <a:avLst/>
            </a:prstTxWarp>
          </a:bodyPr>
          <a:lstStyle/>
          <a:p>
            <a:pPr lvl="0"/>
            <a:r>
              <a:rPr lang="en-GB" altLang="de-DE" smtClean="0"/>
              <a:t>Titelmasterformat durch Klicken bearbeiten</a:t>
            </a:r>
          </a:p>
        </p:txBody>
      </p:sp>
      <p:sp>
        <p:nvSpPr>
          <p:cNvPr id="1027" name="Rectangle 3"/>
          <p:cNvSpPr>
            <a:spLocks noGrp="1" noChangeArrowheads="1"/>
          </p:cNvSpPr>
          <p:nvPr>
            <p:ph type="body" idx="1"/>
          </p:nvPr>
        </p:nvSpPr>
        <p:spPr bwMode="auto">
          <a:xfrm>
            <a:off x="215900" y="1844675"/>
            <a:ext cx="11761788" cy="3176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62000" tIns="126000" rIns="162000" bIns="162000" numCol="1" anchor="t" anchorCtr="0" compatLnSpc="1">
            <a:prstTxWarp prst="textNoShape">
              <a:avLst/>
            </a:prstTxWarp>
          </a:bodyPr>
          <a:lstStyle/>
          <a:p>
            <a:pPr lvl="0"/>
            <a:r>
              <a:rPr lang="en-GB" altLang="de-DE" smtClean="0"/>
              <a:t>Textmasterformate durch Klicken bearbeiten</a:t>
            </a:r>
          </a:p>
          <a:p>
            <a:pPr lvl="1"/>
            <a:r>
              <a:rPr lang="en-GB" altLang="de-DE" smtClean="0"/>
              <a:t>Zweite Ebene</a:t>
            </a:r>
          </a:p>
          <a:p>
            <a:pPr lvl="2"/>
            <a:r>
              <a:rPr lang="en-GB" altLang="de-DE" smtClean="0"/>
              <a:t>Dritte Ebene</a:t>
            </a:r>
          </a:p>
          <a:p>
            <a:pPr lvl="3"/>
            <a:r>
              <a:rPr lang="en-GB" altLang="de-DE" smtClean="0"/>
              <a:t>Vierte Ebene</a:t>
            </a:r>
          </a:p>
          <a:p>
            <a:pPr lvl="4"/>
            <a:r>
              <a:rPr lang="en-GB" altLang="de-DE" smtClean="0"/>
              <a:t>Fünfte Ebene</a:t>
            </a:r>
          </a:p>
        </p:txBody>
      </p:sp>
      <p:sp>
        <p:nvSpPr>
          <p:cNvPr id="1030" name="Rectangle 6"/>
          <p:cNvSpPr>
            <a:spLocks noGrp="1" noChangeArrowheads="1"/>
          </p:cNvSpPr>
          <p:nvPr>
            <p:ph type="sldNum" sz="quarter" idx="4"/>
          </p:nvPr>
        </p:nvSpPr>
        <p:spPr bwMode="auto">
          <a:xfrm>
            <a:off x="3214688" y="6424613"/>
            <a:ext cx="8737600" cy="27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r" eaLnBrk="1" hangingPunct="1">
              <a:defRPr sz="1000"/>
            </a:lvl1pPr>
          </a:lstStyle>
          <a:p>
            <a:pPr>
              <a:defRPr/>
            </a:pPr>
            <a:r>
              <a:rPr lang="de-DE" altLang="de-DE"/>
              <a:t>Verfasser / </a:t>
            </a:r>
            <a:fld id="{70E56C40-96C3-43F0-B66F-D4A18EFDB878}" type="datetime1">
              <a:rPr lang="de-DE" altLang="de-DE"/>
              <a:pPr>
                <a:defRPr/>
              </a:pPr>
              <a:t>06.08.2019</a:t>
            </a:fld>
            <a:r>
              <a:rPr lang="de-DE" altLang="de-DE"/>
              <a:t> / Seite </a:t>
            </a:r>
            <a:fld id="{9DE8E8FA-766A-401E-B40A-8F8CA75B23F6}" type="slidenum">
              <a:rPr lang="en-GB" altLang="de-DE"/>
              <a:pPr>
                <a:defRPr/>
              </a:pPr>
              <a:t>‹Nr.›</a:t>
            </a:fld>
            <a:endParaRPr lang="en-GB" altLang="de-DE"/>
          </a:p>
        </p:txBody>
      </p:sp>
      <p:pic>
        <p:nvPicPr>
          <p:cNvPr id="1029" name="Grafik 2"/>
          <p:cNvPicPr>
            <a:picLocks noChangeAspect="1"/>
          </p:cNvPicPr>
          <p:nvPr userDrawn="1"/>
        </p:nvPicPr>
        <p:blipFill>
          <a:blip r:embed="rId9">
            <a:extLst>
              <a:ext uri="{28A0092B-C50C-407E-A947-70E740481C1C}">
                <a14:useLocalDpi xmlns:a14="http://schemas.microsoft.com/office/drawing/2010/main" val="0"/>
              </a:ext>
            </a:extLst>
          </a:blip>
          <a:srcRect/>
          <a:stretch>
            <a:fillRect/>
          </a:stretch>
        </p:blipFill>
        <p:spPr bwMode="auto">
          <a:xfrm>
            <a:off x="431800" y="6251575"/>
            <a:ext cx="1331913"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3702" r:id="rId1"/>
    <p:sldLayoutId id="2147483698" r:id="rId2"/>
    <p:sldLayoutId id="2147483699" r:id="rId3"/>
    <p:sldLayoutId id="2147483700" r:id="rId4"/>
    <p:sldLayoutId id="2147483701" r:id="rId5"/>
    <p:sldLayoutId id="2147483703" r:id="rId6"/>
    <p:sldLayoutId id="2147483704" r:id="rId7"/>
  </p:sldLayoutIdLst>
  <p:hf hdr="0" ftr="0" dt="0"/>
  <p:txStyles>
    <p:titleStyle>
      <a:lvl1pPr algn="l" rtl="0" eaLnBrk="1" fontAlgn="base" hangingPunct="1">
        <a:lnSpc>
          <a:spcPts val="2700"/>
        </a:lnSpc>
        <a:spcBef>
          <a:spcPct val="0"/>
        </a:spcBef>
        <a:spcAft>
          <a:spcPct val="0"/>
        </a:spcAft>
        <a:defRPr sz="2600">
          <a:solidFill>
            <a:schemeClr val="bg1"/>
          </a:solidFill>
          <a:latin typeface="+mj-lt"/>
          <a:ea typeface="+mj-ea"/>
          <a:cs typeface="+mj-cs"/>
        </a:defRPr>
      </a:lvl1pPr>
      <a:lvl2pPr algn="l" rtl="0" eaLnBrk="1" fontAlgn="base" hangingPunct="1">
        <a:lnSpc>
          <a:spcPts val="2700"/>
        </a:lnSpc>
        <a:spcBef>
          <a:spcPct val="0"/>
        </a:spcBef>
        <a:spcAft>
          <a:spcPct val="0"/>
        </a:spcAft>
        <a:defRPr sz="2600">
          <a:solidFill>
            <a:schemeClr val="bg1"/>
          </a:solidFill>
          <a:latin typeface="Arial" charset="0"/>
        </a:defRPr>
      </a:lvl2pPr>
      <a:lvl3pPr algn="l" rtl="0" eaLnBrk="1" fontAlgn="base" hangingPunct="1">
        <a:lnSpc>
          <a:spcPts val="2700"/>
        </a:lnSpc>
        <a:spcBef>
          <a:spcPct val="0"/>
        </a:spcBef>
        <a:spcAft>
          <a:spcPct val="0"/>
        </a:spcAft>
        <a:defRPr sz="2600">
          <a:solidFill>
            <a:schemeClr val="bg1"/>
          </a:solidFill>
          <a:latin typeface="Arial" charset="0"/>
        </a:defRPr>
      </a:lvl3pPr>
      <a:lvl4pPr algn="l" rtl="0" eaLnBrk="1" fontAlgn="base" hangingPunct="1">
        <a:lnSpc>
          <a:spcPts val="2700"/>
        </a:lnSpc>
        <a:spcBef>
          <a:spcPct val="0"/>
        </a:spcBef>
        <a:spcAft>
          <a:spcPct val="0"/>
        </a:spcAft>
        <a:defRPr sz="2600">
          <a:solidFill>
            <a:schemeClr val="bg1"/>
          </a:solidFill>
          <a:latin typeface="Arial" charset="0"/>
        </a:defRPr>
      </a:lvl4pPr>
      <a:lvl5pPr algn="l" rtl="0" eaLnBrk="1" fontAlgn="base" hangingPunct="1">
        <a:lnSpc>
          <a:spcPts val="2700"/>
        </a:lnSpc>
        <a:spcBef>
          <a:spcPct val="0"/>
        </a:spcBef>
        <a:spcAft>
          <a:spcPct val="0"/>
        </a:spcAft>
        <a:defRPr sz="2600">
          <a:solidFill>
            <a:schemeClr val="bg1"/>
          </a:solidFill>
          <a:latin typeface="Arial" charset="0"/>
        </a:defRPr>
      </a:lvl5pPr>
      <a:lvl6pPr marL="457200" algn="l" rtl="0" eaLnBrk="1" fontAlgn="base" hangingPunct="1">
        <a:lnSpc>
          <a:spcPts val="2700"/>
        </a:lnSpc>
        <a:spcBef>
          <a:spcPct val="0"/>
        </a:spcBef>
        <a:spcAft>
          <a:spcPct val="0"/>
        </a:spcAft>
        <a:defRPr sz="2600">
          <a:solidFill>
            <a:schemeClr val="bg1"/>
          </a:solidFill>
          <a:latin typeface="Arial" charset="0"/>
        </a:defRPr>
      </a:lvl6pPr>
      <a:lvl7pPr marL="914400" algn="l" rtl="0" eaLnBrk="1" fontAlgn="base" hangingPunct="1">
        <a:lnSpc>
          <a:spcPts val="2700"/>
        </a:lnSpc>
        <a:spcBef>
          <a:spcPct val="0"/>
        </a:spcBef>
        <a:spcAft>
          <a:spcPct val="0"/>
        </a:spcAft>
        <a:defRPr sz="2600">
          <a:solidFill>
            <a:schemeClr val="bg1"/>
          </a:solidFill>
          <a:latin typeface="Arial" charset="0"/>
        </a:defRPr>
      </a:lvl7pPr>
      <a:lvl8pPr marL="1371600" algn="l" rtl="0" eaLnBrk="1" fontAlgn="base" hangingPunct="1">
        <a:lnSpc>
          <a:spcPts val="2700"/>
        </a:lnSpc>
        <a:spcBef>
          <a:spcPct val="0"/>
        </a:spcBef>
        <a:spcAft>
          <a:spcPct val="0"/>
        </a:spcAft>
        <a:defRPr sz="2600">
          <a:solidFill>
            <a:schemeClr val="bg1"/>
          </a:solidFill>
          <a:latin typeface="Arial" charset="0"/>
        </a:defRPr>
      </a:lvl8pPr>
      <a:lvl9pPr marL="1828800" algn="l" rtl="0" eaLnBrk="1" fontAlgn="base" hangingPunct="1">
        <a:lnSpc>
          <a:spcPts val="2700"/>
        </a:lnSpc>
        <a:spcBef>
          <a:spcPct val="0"/>
        </a:spcBef>
        <a:spcAft>
          <a:spcPct val="0"/>
        </a:spcAft>
        <a:defRPr sz="2600">
          <a:solidFill>
            <a:schemeClr val="bg1"/>
          </a:solidFill>
          <a:latin typeface="Arial" charset="0"/>
        </a:defRPr>
      </a:lvl9pPr>
    </p:titleStyle>
    <p:bodyStyle>
      <a:lvl1pPr algn="l" rtl="0" eaLnBrk="1" fontAlgn="base" hangingPunct="1">
        <a:lnSpc>
          <a:spcPts val="2200"/>
        </a:lnSpc>
        <a:spcBef>
          <a:spcPct val="0"/>
        </a:spcBef>
        <a:spcAft>
          <a:spcPct val="0"/>
        </a:spcAft>
        <a:defRPr sz="2000">
          <a:solidFill>
            <a:schemeClr val="tx1"/>
          </a:solidFill>
          <a:latin typeface="+mn-lt"/>
          <a:ea typeface="+mn-ea"/>
          <a:cs typeface="+mn-cs"/>
        </a:defRPr>
      </a:lvl1pPr>
      <a:lvl2pPr marL="350838" indent="-349250" algn="l" rtl="0" eaLnBrk="1" fontAlgn="base" hangingPunct="1">
        <a:lnSpc>
          <a:spcPts val="2200"/>
        </a:lnSpc>
        <a:spcBef>
          <a:spcPct val="0"/>
        </a:spcBef>
        <a:spcAft>
          <a:spcPct val="0"/>
        </a:spcAft>
        <a:buChar char="•"/>
        <a:defRPr sz="2000">
          <a:solidFill>
            <a:schemeClr val="tx1"/>
          </a:solidFill>
          <a:latin typeface="+mn-lt"/>
        </a:defRPr>
      </a:lvl2pPr>
      <a:lvl3pPr marL="701675" indent="-349250" algn="l" rtl="0" eaLnBrk="1" fontAlgn="base" hangingPunct="1">
        <a:lnSpc>
          <a:spcPts val="2200"/>
        </a:lnSpc>
        <a:spcBef>
          <a:spcPct val="0"/>
        </a:spcBef>
        <a:spcAft>
          <a:spcPct val="0"/>
        </a:spcAft>
        <a:buChar char="•"/>
        <a:defRPr sz="2000">
          <a:solidFill>
            <a:schemeClr val="tx1"/>
          </a:solidFill>
          <a:latin typeface="+mn-lt"/>
        </a:defRPr>
      </a:lvl3pPr>
      <a:lvl4pPr marL="1082675" indent="-379413" algn="l" rtl="0" eaLnBrk="1" fontAlgn="base" hangingPunct="1">
        <a:lnSpc>
          <a:spcPts val="2200"/>
        </a:lnSpc>
        <a:spcBef>
          <a:spcPct val="0"/>
        </a:spcBef>
        <a:spcAft>
          <a:spcPct val="0"/>
        </a:spcAft>
        <a:buChar char="•"/>
        <a:defRPr sz="2000">
          <a:solidFill>
            <a:schemeClr val="tx1"/>
          </a:solidFill>
          <a:latin typeface="+mn-lt"/>
        </a:defRPr>
      </a:lvl4pPr>
      <a:lvl5pPr marL="1431925" indent="-347663" algn="l" rtl="0" eaLnBrk="1" fontAlgn="base" hangingPunct="1">
        <a:lnSpc>
          <a:spcPts val="2200"/>
        </a:lnSpc>
        <a:spcBef>
          <a:spcPct val="0"/>
        </a:spcBef>
        <a:spcAft>
          <a:spcPct val="0"/>
        </a:spcAft>
        <a:buChar char="•"/>
        <a:defRPr sz="2000">
          <a:solidFill>
            <a:schemeClr val="tx1"/>
          </a:solidFill>
          <a:latin typeface="+mn-lt"/>
        </a:defRPr>
      </a:lvl5pPr>
      <a:lvl6pPr marL="1889125" indent="-347663" algn="l" rtl="0" eaLnBrk="1" fontAlgn="base" hangingPunct="1">
        <a:lnSpc>
          <a:spcPts val="2200"/>
        </a:lnSpc>
        <a:spcBef>
          <a:spcPct val="0"/>
        </a:spcBef>
        <a:spcAft>
          <a:spcPct val="0"/>
        </a:spcAft>
        <a:buChar char="•"/>
        <a:defRPr sz="2000">
          <a:solidFill>
            <a:schemeClr val="tx1"/>
          </a:solidFill>
          <a:latin typeface="+mn-lt"/>
        </a:defRPr>
      </a:lvl6pPr>
      <a:lvl7pPr marL="2346325" indent="-347663" algn="l" rtl="0" eaLnBrk="1" fontAlgn="base" hangingPunct="1">
        <a:lnSpc>
          <a:spcPts val="2200"/>
        </a:lnSpc>
        <a:spcBef>
          <a:spcPct val="0"/>
        </a:spcBef>
        <a:spcAft>
          <a:spcPct val="0"/>
        </a:spcAft>
        <a:buChar char="•"/>
        <a:defRPr sz="2000">
          <a:solidFill>
            <a:schemeClr val="tx1"/>
          </a:solidFill>
          <a:latin typeface="+mn-lt"/>
        </a:defRPr>
      </a:lvl7pPr>
      <a:lvl8pPr marL="2803525" indent="-347663" algn="l" rtl="0" eaLnBrk="1" fontAlgn="base" hangingPunct="1">
        <a:lnSpc>
          <a:spcPts val="2200"/>
        </a:lnSpc>
        <a:spcBef>
          <a:spcPct val="0"/>
        </a:spcBef>
        <a:spcAft>
          <a:spcPct val="0"/>
        </a:spcAft>
        <a:buChar char="•"/>
        <a:defRPr sz="2000">
          <a:solidFill>
            <a:schemeClr val="tx1"/>
          </a:solidFill>
          <a:latin typeface="+mn-lt"/>
        </a:defRPr>
      </a:lvl8pPr>
      <a:lvl9pPr marL="3260725" indent="-347663" algn="l" rtl="0" eaLnBrk="1" fontAlgn="base" hangingPunct="1">
        <a:lnSpc>
          <a:spcPts val="2200"/>
        </a:lnSpc>
        <a:spcBef>
          <a:spcPct val="0"/>
        </a:spcBef>
        <a:spcAft>
          <a:spcPct val="0"/>
        </a:spcAft>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15900" y="161925"/>
            <a:ext cx="11761788" cy="1511300"/>
          </a:xfrm>
          <a:prstGeom prst="rect">
            <a:avLst/>
          </a:prstGeom>
          <a:solidFill>
            <a:srgbClr val="C8172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162000" tIns="126000" rIns="162000" bIns="162000" numCol="1" anchor="t" anchorCtr="0" compatLnSpc="1">
            <a:prstTxWarp prst="textNoShape">
              <a:avLst/>
            </a:prstTxWarp>
          </a:bodyPr>
          <a:lstStyle/>
          <a:p>
            <a:pPr lvl="0"/>
            <a:r>
              <a:rPr lang="en-GB" altLang="de-DE" smtClean="0"/>
              <a:t>Titelmasterformat durch Klicken bearbeiten</a:t>
            </a:r>
          </a:p>
        </p:txBody>
      </p:sp>
      <p:sp>
        <p:nvSpPr>
          <p:cNvPr id="1027" name="Rectangle 3"/>
          <p:cNvSpPr>
            <a:spLocks noGrp="1" noChangeArrowheads="1"/>
          </p:cNvSpPr>
          <p:nvPr>
            <p:ph type="body" idx="1"/>
          </p:nvPr>
        </p:nvSpPr>
        <p:spPr bwMode="auto">
          <a:xfrm>
            <a:off x="215900" y="1844675"/>
            <a:ext cx="11761788" cy="3176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62000" tIns="126000" rIns="162000" bIns="162000" numCol="1" anchor="t" anchorCtr="0" compatLnSpc="1">
            <a:prstTxWarp prst="textNoShape">
              <a:avLst/>
            </a:prstTxWarp>
          </a:bodyPr>
          <a:lstStyle/>
          <a:p>
            <a:pPr lvl="0"/>
            <a:r>
              <a:rPr lang="en-GB" altLang="de-DE" smtClean="0"/>
              <a:t>Textmasterformate durch Klicken bearbeiten</a:t>
            </a:r>
          </a:p>
          <a:p>
            <a:pPr lvl="1"/>
            <a:r>
              <a:rPr lang="en-GB" altLang="de-DE" smtClean="0"/>
              <a:t>Zweite Ebene</a:t>
            </a:r>
          </a:p>
          <a:p>
            <a:pPr lvl="2"/>
            <a:r>
              <a:rPr lang="en-GB" altLang="de-DE" smtClean="0"/>
              <a:t>Dritte Ebene</a:t>
            </a:r>
          </a:p>
          <a:p>
            <a:pPr lvl="3"/>
            <a:r>
              <a:rPr lang="en-GB" altLang="de-DE" smtClean="0"/>
              <a:t>Vierte Ebene</a:t>
            </a:r>
          </a:p>
          <a:p>
            <a:pPr lvl="4"/>
            <a:r>
              <a:rPr lang="en-GB" altLang="de-DE" smtClean="0"/>
              <a:t>Fünfte Ebene</a:t>
            </a:r>
          </a:p>
        </p:txBody>
      </p:sp>
      <p:sp>
        <p:nvSpPr>
          <p:cNvPr id="1030" name="Rectangle 6"/>
          <p:cNvSpPr>
            <a:spLocks noGrp="1" noChangeArrowheads="1"/>
          </p:cNvSpPr>
          <p:nvPr>
            <p:ph type="sldNum" sz="quarter" idx="4"/>
          </p:nvPr>
        </p:nvSpPr>
        <p:spPr bwMode="auto">
          <a:xfrm>
            <a:off x="3214688" y="6424613"/>
            <a:ext cx="8737600" cy="273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r" eaLnBrk="1" hangingPunct="1">
              <a:defRPr sz="1000"/>
            </a:lvl1pPr>
          </a:lstStyle>
          <a:p>
            <a:pPr>
              <a:defRPr/>
            </a:pPr>
            <a:r>
              <a:rPr lang="de-DE" altLang="de-DE">
                <a:solidFill>
                  <a:srgbClr val="000000"/>
                </a:solidFill>
              </a:rPr>
              <a:t>Verfasser / </a:t>
            </a:r>
            <a:fld id="{70E56C40-96C3-43F0-B66F-D4A18EFDB878}" type="datetime1">
              <a:rPr lang="de-DE" altLang="de-DE">
                <a:solidFill>
                  <a:srgbClr val="000000"/>
                </a:solidFill>
              </a:rPr>
              <a:pPr>
                <a:defRPr/>
              </a:pPr>
              <a:t>06.08.2019</a:t>
            </a:fld>
            <a:r>
              <a:rPr lang="de-DE" altLang="de-DE">
                <a:solidFill>
                  <a:srgbClr val="000000"/>
                </a:solidFill>
              </a:rPr>
              <a:t> / Seite </a:t>
            </a:r>
            <a:fld id="{9DE8E8FA-766A-401E-B40A-8F8CA75B23F6}" type="slidenum">
              <a:rPr lang="en-GB" altLang="de-DE">
                <a:solidFill>
                  <a:srgbClr val="000000"/>
                </a:solidFill>
              </a:rPr>
              <a:pPr>
                <a:defRPr/>
              </a:pPr>
              <a:t>‹Nr.›</a:t>
            </a:fld>
            <a:endParaRPr lang="en-GB" altLang="de-DE">
              <a:solidFill>
                <a:srgbClr val="000000"/>
              </a:solidFill>
            </a:endParaRPr>
          </a:p>
        </p:txBody>
      </p:sp>
      <p:pic>
        <p:nvPicPr>
          <p:cNvPr id="1029" name="Grafik 2"/>
          <p:cNvPicPr>
            <a:picLocks noChangeAspect="1"/>
          </p:cNvPicPr>
          <p:nvPr userDrawn="1"/>
        </p:nvPicPr>
        <p:blipFill>
          <a:blip r:embed="rId8">
            <a:extLst>
              <a:ext uri="{28A0092B-C50C-407E-A947-70E740481C1C}">
                <a14:useLocalDpi xmlns:a14="http://schemas.microsoft.com/office/drawing/2010/main" val="0"/>
              </a:ext>
            </a:extLst>
          </a:blip>
          <a:srcRect/>
          <a:stretch>
            <a:fillRect/>
          </a:stretch>
        </p:blipFill>
        <p:spPr bwMode="auto">
          <a:xfrm>
            <a:off x="431800" y="6251575"/>
            <a:ext cx="1331913" cy="44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78341192"/>
      </p:ext>
    </p:extLst>
  </p:cSld>
  <p:clrMap bg1="lt1" tx1="dk1" bg2="lt2" tx2="dk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Lst>
  <p:hf hdr="0" ftr="0" dt="0"/>
  <p:txStyles>
    <p:titleStyle>
      <a:lvl1pPr algn="l" rtl="0" eaLnBrk="1" fontAlgn="base" hangingPunct="1">
        <a:lnSpc>
          <a:spcPts val="2700"/>
        </a:lnSpc>
        <a:spcBef>
          <a:spcPct val="0"/>
        </a:spcBef>
        <a:spcAft>
          <a:spcPct val="0"/>
        </a:spcAft>
        <a:defRPr sz="2600">
          <a:solidFill>
            <a:schemeClr val="bg1"/>
          </a:solidFill>
          <a:latin typeface="+mj-lt"/>
          <a:ea typeface="+mj-ea"/>
          <a:cs typeface="+mj-cs"/>
        </a:defRPr>
      </a:lvl1pPr>
      <a:lvl2pPr algn="l" rtl="0" eaLnBrk="1" fontAlgn="base" hangingPunct="1">
        <a:lnSpc>
          <a:spcPts val="2700"/>
        </a:lnSpc>
        <a:spcBef>
          <a:spcPct val="0"/>
        </a:spcBef>
        <a:spcAft>
          <a:spcPct val="0"/>
        </a:spcAft>
        <a:defRPr sz="2600">
          <a:solidFill>
            <a:schemeClr val="bg1"/>
          </a:solidFill>
          <a:latin typeface="Arial" charset="0"/>
        </a:defRPr>
      </a:lvl2pPr>
      <a:lvl3pPr algn="l" rtl="0" eaLnBrk="1" fontAlgn="base" hangingPunct="1">
        <a:lnSpc>
          <a:spcPts val="2700"/>
        </a:lnSpc>
        <a:spcBef>
          <a:spcPct val="0"/>
        </a:spcBef>
        <a:spcAft>
          <a:spcPct val="0"/>
        </a:spcAft>
        <a:defRPr sz="2600">
          <a:solidFill>
            <a:schemeClr val="bg1"/>
          </a:solidFill>
          <a:latin typeface="Arial" charset="0"/>
        </a:defRPr>
      </a:lvl3pPr>
      <a:lvl4pPr algn="l" rtl="0" eaLnBrk="1" fontAlgn="base" hangingPunct="1">
        <a:lnSpc>
          <a:spcPts val="2700"/>
        </a:lnSpc>
        <a:spcBef>
          <a:spcPct val="0"/>
        </a:spcBef>
        <a:spcAft>
          <a:spcPct val="0"/>
        </a:spcAft>
        <a:defRPr sz="2600">
          <a:solidFill>
            <a:schemeClr val="bg1"/>
          </a:solidFill>
          <a:latin typeface="Arial" charset="0"/>
        </a:defRPr>
      </a:lvl4pPr>
      <a:lvl5pPr algn="l" rtl="0" eaLnBrk="1" fontAlgn="base" hangingPunct="1">
        <a:lnSpc>
          <a:spcPts val="2700"/>
        </a:lnSpc>
        <a:spcBef>
          <a:spcPct val="0"/>
        </a:spcBef>
        <a:spcAft>
          <a:spcPct val="0"/>
        </a:spcAft>
        <a:defRPr sz="2600">
          <a:solidFill>
            <a:schemeClr val="bg1"/>
          </a:solidFill>
          <a:latin typeface="Arial" charset="0"/>
        </a:defRPr>
      </a:lvl5pPr>
      <a:lvl6pPr marL="457200" algn="l" rtl="0" eaLnBrk="1" fontAlgn="base" hangingPunct="1">
        <a:lnSpc>
          <a:spcPts val="2700"/>
        </a:lnSpc>
        <a:spcBef>
          <a:spcPct val="0"/>
        </a:spcBef>
        <a:spcAft>
          <a:spcPct val="0"/>
        </a:spcAft>
        <a:defRPr sz="2600">
          <a:solidFill>
            <a:schemeClr val="bg1"/>
          </a:solidFill>
          <a:latin typeface="Arial" charset="0"/>
        </a:defRPr>
      </a:lvl6pPr>
      <a:lvl7pPr marL="914400" algn="l" rtl="0" eaLnBrk="1" fontAlgn="base" hangingPunct="1">
        <a:lnSpc>
          <a:spcPts val="2700"/>
        </a:lnSpc>
        <a:spcBef>
          <a:spcPct val="0"/>
        </a:spcBef>
        <a:spcAft>
          <a:spcPct val="0"/>
        </a:spcAft>
        <a:defRPr sz="2600">
          <a:solidFill>
            <a:schemeClr val="bg1"/>
          </a:solidFill>
          <a:latin typeface="Arial" charset="0"/>
        </a:defRPr>
      </a:lvl7pPr>
      <a:lvl8pPr marL="1371600" algn="l" rtl="0" eaLnBrk="1" fontAlgn="base" hangingPunct="1">
        <a:lnSpc>
          <a:spcPts val="2700"/>
        </a:lnSpc>
        <a:spcBef>
          <a:spcPct val="0"/>
        </a:spcBef>
        <a:spcAft>
          <a:spcPct val="0"/>
        </a:spcAft>
        <a:defRPr sz="2600">
          <a:solidFill>
            <a:schemeClr val="bg1"/>
          </a:solidFill>
          <a:latin typeface="Arial" charset="0"/>
        </a:defRPr>
      </a:lvl8pPr>
      <a:lvl9pPr marL="1828800" algn="l" rtl="0" eaLnBrk="1" fontAlgn="base" hangingPunct="1">
        <a:lnSpc>
          <a:spcPts val="2700"/>
        </a:lnSpc>
        <a:spcBef>
          <a:spcPct val="0"/>
        </a:spcBef>
        <a:spcAft>
          <a:spcPct val="0"/>
        </a:spcAft>
        <a:defRPr sz="2600">
          <a:solidFill>
            <a:schemeClr val="bg1"/>
          </a:solidFill>
          <a:latin typeface="Arial" charset="0"/>
        </a:defRPr>
      </a:lvl9pPr>
    </p:titleStyle>
    <p:bodyStyle>
      <a:lvl1pPr algn="l" rtl="0" eaLnBrk="1" fontAlgn="base" hangingPunct="1">
        <a:lnSpc>
          <a:spcPts val="2200"/>
        </a:lnSpc>
        <a:spcBef>
          <a:spcPct val="0"/>
        </a:spcBef>
        <a:spcAft>
          <a:spcPct val="0"/>
        </a:spcAft>
        <a:defRPr sz="2000">
          <a:solidFill>
            <a:schemeClr val="tx1"/>
          </a:solidFill>
          <a:latin typeface="+mn-lt"/>
          <a:ea typeface="+mn-ea"/>
          <a:cs typeface="+mn-cs"/>
        </a:defRPr>
      </a:lvl1pPr>
      <a:lvl2pPr marL="350838" indent="-349250" algn="l" rtl="0" eaLnBrk="1" fontAlgn="base" hangingPunct="1">
        <a:lnSpc>
          <a:spcPts val="2200"/>
        </a:lnSpc>
        <a:spcBef>
          <a:spcPct val="0"/>
        </a:spcBef>
        <a:spcAft>
          <a:spcPct val="0"/>
        </a:spcAft>
        <a:buChar char="•"/>
        <a:defRPr sz="2000">
          <a:solidFill>
            <a:schemeClr val="tx1"/>
          </a:solidFill>
          <a:latin typeface="+mn-lt"/>
        </a:defRPr>
      </a:lvl2pPr>
      <a:lvl3pPr marL="701675" indent="-349250" algn="l" rtl="0" eaLnBrk="1" fontAlgn="base" hangingPunct="1">
        <a:lnSpc>
          <a:spcPts val="2200"/>
        </a:lnSpc>
        <a:spcBef>
          <a:spcPct val="0"/>
        </a:spcBef>
        <a:spcAft>
          <a:spcPct val="0"/>
        </a:spcAft>
        <a:buChar char="•"/>
        <a:defRPr sz="2000">
          <a:solidFill>
            <a:schemeClr val="tx1"/>
          </a:solidFill>
          <a:latin typeface="+mn-lt"/>
        </a:defRPr>
      </a:lvl3pPr>
      <a:lvl4pPr marL="1082675" indent="-379413" algn="l" rtl="0" eaLnBrk="1" fontAlgn="base" hangingPunct="1">
        <a:lnSpc>
          <a:spcPts val="2200"/>
        </a:lnSpc>
        <a:spcBef>
          <a:spcPct val="0"/>
        </a:spcBef>
        <a:spcAft>
          <a:spcPct val="0"/>
        </a:spcAft>
        <a:buChar char="•"/>
        <a:defRPr sz="2000">
          <a:solidFill>
            <a:schemeClr val="tx1"/>
          </a:solidFill>
          <a:latin typeface="+mn-lt"/>
        </a:defRPr>
      </a:lvl4pPr>
      <a:lvl5pPr marL="1431925" indent="-347663" algn="l" rtl="0" eaLnBrk="1" fontAlgn="base" hangingPunct="1">
        <a:lnSpc>
          <a:spcPts val="2200"/>
        </a:lnSpc>
        <a:spcBef>
          <a:spcPct val="0"/>
        </a:spcBef>
        <a:spcAft>
          <a:spcPct val="0"/>
        </a:spcAft>
        <a:buChar char="•"/>
        <a:defRPr sz="2000">
          <a:solidFill>
            <a:schemeClr val="tx1"/>
          </a:solidFill>
          <a:latin typeface="+mn-lt"/>
        </a:defRPr>
      </a:lvl5pPr>
      <a:lvl6pPr marL="1889125" indent="-347663" algn="l" rtl="0" eaLnBrk="1" fontAlgn="base" hangingPunct="1">
        <a:lnSpc>
          <a:spcPts val="2200"/>
        </a:lnSpc>
        <a:spcBef>
          <a:spcPct val="0"/>
        </a:spcBef>
        <a:spcAft>
          <a:spcPct val="0"/>
        </a:spcAft>
        <a:buChar char="•"/>
        <a:defRPr sz="2000">
          <a:solidFill>
            <a:schemeClr val="tx1"/>
          </a:solidFill>
          <a:latin typeface="+mn-lt"/>
        </a:defRPr>
      </a:lvl6pPr>
      <a:lvl7pPr marL="2346325" indent="-347663" algn="l" rtl="0" eaLnBrk="1" fontAlgn="base" hangingPunct="1">
        <a:lnSpc>
          <a:spcPts val="2200"/>
        </a:lnSpc>
        <a:spcBef>
          <a:spcPct val="0"/>
        </a:spcBef>
        <a:spcAft>
          <a:spcPct val="0"/>
        </a:spcAft>
        <a:buChar char="•"/>
        <a:defRPr sz="2000">
          <a:solidFill>
            <a:schemeClr val="tx1"/>
          </a:solidFill>
          <a:latin typeface="+mn-lt"/>
        </a:defRPr>
      </a:lvl7pPr>
      <a:lvl8pPr marL="2803525" indent="-347663" algn="l" rtl="0" eaLnBrk="1" fontAlgn="base" hangingPunct="1">
        <a:lnSpc>
          <a:spcPts val="2200"/>
        </a:lnSpc>
        <a:spcBef>
          <a:spcPct val="0"/>
        </a:spcBef>
        <a:spcAft>
          <a:spcPct val="0"/>
        </a:spcAft>
        <a:buChar char="•"/>
        <a:defRPr sz="2000">
          <a:solidFill>
            <a:schemeClr val="tx1"/>
          </a:solidFill>
          <a:latin typeface="+mn-lt"/>
        </a:defRPr>
      </a:lvl8pPr>
      <a:lvl9pPr marL="3260725" indent="-347663" algn="l" rtl="0" eaLnBrk="1" fontAlgn="base" hangingPunct="1">
        <a:lnSpc>
          <a:spcPts val="2200"/>
        </a:lnSpc>
        <a:spcBef>
          <a:spcPct val="0"/>
        </a:spcBef>
        <a:spcAft>
          <a:spcPct val="0"/>
        </a:spcAft>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chart" Target="../charts/char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3.xml"/><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9.xml"/><Relationship Id="rId4" Type="http://schemas.microsoft.com/office/2007/relationships/hdphoto" Target="../media/hdphoto1.wdp"/></Relationships>
</file>

<file path=ppt/slides/_rels/slide2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3.xml"/><Relationship Id="rId1" Type="http://schemas.openxmlformats.org/officeDocument/2006/relationships/vmlDrawing" Target="../drawings/vmlDrawing1.vml"/><Relationship Id="rId5" Type="http://schemas.openxmlformats.org/officeDocument/2006/relationships/image" Target="../media/image9.emf"/><Relationship Id="rId4" Type="http://schemas.openxmlformats.org/officeDocument/2006/relationships/oleObject" Target="../embeddings/oleObject1.bin"/></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7" Type="http://schemas.openxmlformats.org/officeDocument/2006/relationships/chart" Target="../charts/chart10.xml"/><Relationship Id="rId2" Type="http://schemas.openxmlformats.org/officeDocument/2006/relationships/slideLayout" Target="../slideLayouts/slideLayout6.xml"/><Relationship Id="rId1" Type="http://schemas.openxmlformats.org/officeDocument/2006/relationships/vmlDrawing" Target="../drawings/vmlDrawing2.vml"/><Relationship Id="rId6" Type="http://schemas.openxmlformats.org/officeDocument/2006/relationships/chart" Target="../charts/chart9.xml"/><Relationship Id="rId5" Type="http://schemas.openxmlformats.org/officeDocument/2006/relationships/image" Target="../media/image10.emf"/><Relationship Id="rId4" Type="http://schemas.openxmlformats.org/officeDocument/2006/relationships/oleObject" Target="../embeddings/oleObject2.bin"/></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oleObject" Target="../embeddings/oleObject4.bin"/><Relationship Id="rId5" Type="http://schemas.openxmlformats.org/officeDocument/2006/relationships/image" Target="../media/image11.emf"/><Relationship Id="rId4" Type="http://schemas.openxmlformats.org/officeDocument/2006/relationships/oleObject" Target="../embeddings/oleObject3.bin"/></Relationships>
</file>

<file path=ppt/slides/_rels/slide31.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31.xml"/><Relationship Id="rId1" Type="http://schemas.openxmlformats.org/officeDocument/2006/relationships/slideLayout" Target="../slideLayouts/slideLayout3.xml"/><Relationship Id="rId4" Type="http://schemas.openxmlformats.org/officeDocument/2006/relationships/chart" Target="../charts/chart12.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3.xml"/><Relationship Id="rId1" Type="http://schemas.openxmlformats.org/officeDocument/2006/relationships/vmlDrawing" Target="../drawings/vmlDrawing4.vml"/><Relationship Id="rId5" Type="http://schemas.openxmlformats.org/officeDocument/2006/relationships/image" Target="../media/image13.emf"/><Relationship Id="rId4" Type="http://schemas.openxmlformats.org/officeDocument/2006/relationships/oleObject" Target="../embeddings/oleObject5.bin"/></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3.xml"/><Relationship Id="rId1" Type="http://schemas.openxmlformats.org/officeDocument/2006/relationships/vmlDrawing" Target="../drawings/vmlDrawing5.vml"/><Relationship Id="rId5" Type="http://schemas.openxmlformats.org/officeDocument/2006/relationships/image" Target="../media/image14.emf"/><Relationship Id="rId4" Type="http://schemas.openxmlformats.org/officeDocument/2006/relationships/oleObject" Target="../embeddings/oleObject6.bin"/></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ChangeArrowheads="1"/>
          </p:cNvSpPr>
          <p:nvPr/>
        </p:nvSpPr>
        <p:spPr bwMode="auto">
          <a:xfrm>
            <a:off x="227013" y="1909763"/>
            <a:ext cx="11761787" cy="3103562"/>
          </a:xfrm>
          <a:prstGeom prst="rect">
            <a:avLst/>
          </a:prstGeom>
          <a:solidFill>
            <a:srgbClr val="C8172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ctr" eaLnBrk="1" hangingPunct="1">
              <a:lnSpc>
                <a:spcPct val="100000"/>
              </a:lnSpc>
            </a:pPr>
            <a:endParaRPr lang="de-DE" altLang="de-DE" sz="1200">
              <a:solidFill>
                <a:srgbClr val="C8172F"/>
              </a:solidFill>
            </a:endParaRPr>
          </a:p>
        </p:txBody>
      </p:sp>
      <p:sp>
        <p:nvSpPr>
          <p:cNvPr id="7171" name="Rectangle 3"/>
          <p:cNvSpPr>
            <a:spLocks noChangeArrowheads="1"/>
          </p:cNvSpPr>
          <p:nvPr/>
        </p:nvSpPr>
        <p:spPr bwMode="auto">
          <a:xfrm>
            <a:off x="227013" y="198438"/>
            <a:ext cx="11761787" cy="1501775"/>
          </a:xfrm>
          <a:prstGeom prst="rect">
            <a:avLst/>
          </a:prstGeom>
          <a:solidFill>
            <a:srgbClr val="C8172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ctr" eaLnBrk="1" hangingPunct="1">
              <a:lnSpc>
                <a:spcPct val="100000"/>
              </a:lnSpc>
            </a:pPr>
            <a:endParaRPr lang="de-DE" altLang="de-DE" sz="1200">
              <a:solidFill>
                <a:srgbClr val="C8172F"/>
              </a:solidFill>
            </a:endParaRPr>
          </a:p>
        </p:txBody>
      </p:sp>
      <p:sp>
        <p:nvSpPr>
          <p:cNvPr id="7172" name="Rectangle 4"/>
          <p:cNvSpPr>
            <a:spLocks noGrp="1" noChangeArrowheads="1"/>
          </p:cNvSpPr>
          <p:nvPr>
            <p:ph type="ctrTitle"/>
          </p:nvPr>
        </p:nvSpPr>
        <p:spPr>
          <a:xfrm>
            <a:off x="234950" y="161925"/>
            <a:ext cx="8821738" cy="1035050"/>
          </a:xfrm>
          <a:noFill/>
        </p:spPr>
        <p:txBody>
          <a:bodyPr/>
          <a:lstStyle/>
          <a:p>
            <a:pPr eaLnBrk="1" hangingPunct="1"/>
            <a:r>
              <a:rPr lang="en-GB" altLang="de-DE" smtClean="0"/>
              <a:t>Titel der Präsentation</a:t>
            </a:r>
            <a:br>
              <a:rPr lang="en-GB" altLang="de-DE" smtClean="0"/>
            </a:br>
            <a:r>
              <a:rPr lang="en-GB" altLang="de-DE" smtClean="0"/>
              <a:t>maximal zweizeilig, 32 pt</a:t>
            </a:r>
            <a:endParaRPr lang="en-GB" altLang="de-DE" smtClean="0">
              <a:solidFill>
                <a:schemeClr val="folHlink"/>
              </a:solidFill>
            </a:endParaRPr>
          </a:p>
        </p:txBody>
      </p:sp>
      <p:sp>
        <p:nvSpPr>
          <p:cNvPr id="7173" name="Rectangle 5"/>
          <p:cNvSpPr>
            <a:spLocks noChangeArrowheads="1"/>
          </p:cNvSpPr>
          <p:nvPr/>
        </p:nvSpPr>
        <p:spPr bwMode="auto">
          <a:xfrm>
            <a:off x="242888" y="1844675"/>
            <a:ext cx="8823325" cy="1189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3400"/>
              </a:lnSpc>
            </a:pPr>
            <a:r>
              <a:rPr lang="en-GB" altLang="de-DE" sz="3200">
                <a:solidFill>
                  <a:schemeClr val="bg1"/>
                </a:solidFill>
              </a:rPr>
              <a:t>Untertitel der Präsentation</a:t>
            </a:r>
            <a:br>
              <a:rPr lang="en-GB" altLang="de-DE" sz="3200">
                <a:solidFill>
                  <a:schemeClr val="bg1"/>
                </a:solidFill>
              </a:rPr>
            </a:br>
            <a:r>
              <a:rPr lang="en-GB" altLang="de-DE" sz="3200">
                <a:solidFill>
                  <a:schemeClr val="bg1"/>
                </a:solidFill>
              </a:rPr>
              <a:t>Wien, </a:t>
            </a:r>
            <a:fld id="{F4481AB0-BC38-437E-B3C8-0B91BCAAA0A5}" type="datetime1">
              <a:rPr lang="de-DE" altLang="de-DE" sz="3200">
                <a:solidFill>
                  <a:schemeClr val="bg1"/>
                </a:solidFill>
              </a:rPr>
              <a:pPr eaLnBrk="1" hangingPunct="1">
                <a:lnSpc>
                  <a:spcPts val="3400"/>
                </a:lnSpc>
              </a:pPr>
              <a:t>06.08.2019</a:t>
            </a:fld>
            <a:r>
              <a:rPr lang="en-GB" altLang="de-DE" sz="3200">
                <a:solidFill>
                  <a:schemeClr val="bg1"/>
                </a:solidFill>
              </a:rPr>
              <a:t>, 32 pt</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liennummernplatzhalter 3"/>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F491C1D0-9946-4F3D-9144-65B5C5BE4E30}" type="datetime1">
              <a:rPr lang="de-DE" altLang="de-DE" sz="1000" smtClean="0"/>
              <a:pPr>
                <a:lnSpc>
                  <a:spcPct val="100000"/>
                </a:lnSpc>
              </a:pPr>
              <a:t>06.08.2019</a:t>
            </a:fld>
            <a:r>
              <a:rPr lang="de-DE" altLang="de-DE" sz="1000" smtClean="0"/>
              <a:t> / Seite </a:t>
            </a:r>
            <a:fld id="{3CE9F786-15C3-4A72-B85C-96554202212C}" type="slidenum">
              <a:rPr lang="en-GB" altLang="de-DE" sz="1000" smtClean="0"/>
              <a:pPr>
                <a:lnSpc>
                  <a:spcPct val="100000"/>
                </a:lnSpc>
              </a:pPr>
              <a:t>1</a:t>
            </a:fld>
            <a:endParaRPr lang="en-GB" altLang="de-DE" sz="1000" smtClean="0"/>
          </a:p>
        </p:txBody>
      </p:sp>
      <p:sp>
        <p:nvSpPr>
          <p:cNvPr id="9219" name="Rectangle 2"/>
          <p:cNvSpPr>
            <a:spLocks noGrp="1" noChangeArrowheads="1"/>
          </p:cNvSpPr>
          <p:nvPr>
            <p:ph type="body" idx="1"/>
          </p:nvPr>
        </p:nvSpPr>
        <p:spPr>
          <a:solidFill>
            <a:srgbClr val="C8172F"/>
          </a:solidFill>
          <a:extLst>
            <a:ext uri="{91240B29-F687-4F45-9708-019B960494DF}">
              <a14:hiddenLine xmlns:a14="http://schemas.microsoft.com/office/drawing/2010/main" w="9525">
                <a:solidFill>
                  <a:schemeClr val="tx2"/>
                </a:solidFill>
                <a:miter lim="800000"/>
                <a:headEnd/>
                <a:tailEnd/>
              </a14:hiddenLine>
            </a:ext>
          </a:extLst>
        </p:spPr>
        <p:txBody>
          <a:bodyPr/>
          <a:lstStyle/>
          <a:p>
            <a:pPr eaLnBrk="1" hangingPunct="1"/>
            <a:r>
              <a:rPr lang="de-DE" altLang="de-DE" smtClean="0">
                <a:solidFill>
                  <a:schemeClr val="bg1"/>
                </a:solidFill>
              </a:rPr>
              <a:t>Headline der Kapiteltrennseite</a:t>
            </a:r>
          </a:p>
          <a:p>
            <a:pPr eaLnBrk="1" hangingPunct="1"/>
            <a:r>
              <a:rPr lang="de-DE" altLang="de-DE" smtClean="0">
                <a:solidFill>
                  <a:schemeClr val="bg1"/>
                </a:solidFill>
              </a:rPr>
              <a:t>ist maximal zweizeilig, 20 pt</a:t>
            </a:r>
          </a:p>
          <a:p>
            <a:pPr eaLnBrk="1" hangingPunct="1"/>
            <a:r>
              <a:rPr lang="de-DE" altLang="de-DE" smtClean="0">
                <a:solidFill>
                  <a:schemeClr val="bg1"/>
                </a:solidFill>
              </a:rPr>
              <a:t>1.</a:t>
            </a:r>
          </a:p>
          <a:p>
            <a:pPr eaLnBrk="1" hangingPunct="1"/>
            <a:r>
              <a:rPr lang="de-DE" altLang="de-DE" smtClean="0">
                <a:solidFill>
                  <a:schemeClr val="bg1"/>
                </a:solidFill>
              </a:rPr>
              <a:t>2.</a:t>
            </a:r>
          </a:p>
          <a:p>
            <a:pPr eaLnBrk="1" hangingPunct="1"/>
            <a:r>
              <a:rPr lang="de-DE" altLang="de-DE" smtClean="0">
                <a:solidFill>
                  <a:schemeClr val="bg1"/>
                </a:solidFill>
              </a:rPr>
              <a:t>3.</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Foliennummernplatzhalter 3"/>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4468964C-CED0-47FD-95CA-756F56C43C5F}" type="datetime1">
              <a:rPr lang="de-DE" altLang="de-DE" sz="1000" smtClean="0"/>
              <a:pPr>
                <a:lnSpc>
                  <a:spcPct val="100000"/>
                </a:lnSpc>
              </a:pPr>
              <a:t>06.08.2019</a:t>
            </a:fld>
            <a:r>
              <a:rPr lang="de-DE" altLang="de-DE" sz="1000" smtClean="0"/>
              <a:t> / Seite </a:t>
            </a:r>
            <a:fld id="{F78950E4-E095-46D8-8C40-A2F7D286109D}" type="slidenum">
              <a:rPr lang="en-GB" altLang="de-DE" sz="1000" smtClean="0"/>
              <a:pPr>
                <a:lnSpc>
                  <a:spcPct val="100000"/>
                </a:lnSpc>
              </a:pPr>
              <a:t>2</a:t>
            </a:fld>
            <a:endParaRPr lang="en-GB" altLang="de-DE" sz="1000" smtClean="0"/>
          </a:p>
        </p:txBody>
      </p:sp>
      <p:sp>
        <p:nvSpPr>
          <p:cNvPr id="11267" name="Rectangle 19"/>
          <p:cNvSpPr>
            <a:spLocks noGrp="1" noChangeArrowheads="1"/>
          </p:cNvSpPr>
          <p:nvPr>
            <p:ph type="title"/>
          </p:nvPr>
        </p:nvSpPr>
        <p:spPr>
          <a:xfrm>
            <a:off x="227013" y="195263"/>
            <a:ext cx="11761787" cy="1504950"/>
          </a:xfrm>
        </p:spPr>
        <p:txBody>
          <a:bodyPr/>
          <a:lstStyle/>
          <a:p>
            <a:pPr eaLnBrk="1" hangingPunct="1"/>
            <a:r>
              <a:rPr lang="de-DE" altLang="de-DE" smtClean="0"/>
              <a:t>Headline des Präsentations-Charts</a:t>
            </a:r>
            <a:br>
              <a:rPr lang="de-DE" altLang="de-DE" smtClean="0"/>
            </a:br>
            <a:r>
              <a:rPr lang="de-DE" altLang="de-DE" smtClean="0"/>
              <a:t>ist maximal zweizeilig, 26 pt</a:t>
            </a:r>
            <a:br>
              <a:rPr lang="de-DE" altLang="de-DE" smtClean="0"/>
            </a:br>
            <a:r>
              <a:rPr lang="de-DE" altLang="de-DE" smtClean="0">
                <a:solidFill>
                  <a:srgbClr val="C0C0C0"/>
                </a:solidFill>
              </a:rPr>
              <a:t>Unterzeile ist zur Headline optional, 26 pt</a:t>
            </a:r>
          </a:p>
        </p:txBody>
      </p:sp>
      <p:sp>
        <p:nvSpPr>
          <p:cNvPr id="11268" name="Rectangle 20"/>
          <p:cNvSpPr>
            <a:spLocks noGrp="1" noChangeArrowheads="1"/>
          </p:cNvSpPr>
          <p:nvPr>
            <p:ph type="body" idx="1"/>
          </p:nvPr>
        </p:nvSpPr>
        <p:spPr>
          <a:xfrm>
            <a:off x="215900" y="1919288"/>
            <a:ext cx="11761788" cy="3241675"/>
          </a:xfrm>
          <a:solidFill>
            <a:schemeClr val="bg1"/>
          </a:solidFill>
        </p:spPr>
        <p:txBody>
          <a:bodyPr/>
          <a:lstStyle/>
          <a:p>
            <a:pPr eaLnBrk="1" hangingPunct="1"/>
            <a:r>
              <a:rPr lang="de-DE" altLang="de-DE" smtClean="0"/>
              <a:t>Fließtext 20 pt. Guaredisch selschub nedfug ertam ester Guaredisch nedunfeg sulschab nekituleben reikenit et sumsaidade kuklet sum ritufus muz mitta nebereten Kundwert tabschoder guaredisch kneumyx bonter osatgrunden et mesen doler nestefirm dellerstrift rebusch bonter mo finestema drewitera.</a:t>
            </a:r>
          </a:p>
          <a:p>
            <a:pPr lvl="1" eaLnBrk="1" hangingPunct="1"/>
            <a:r>
              <a:rPr lang="de-DE" altLang="de-DE" smtClean="0"/>
              <a:t>Ertam ester guaredisch nedunf eg Sulschab nekituleben reikenit Kuklet sumritufus muzere mitta</a:t>
            </a:r>
          </a:p>
          <a:p>
            <a:pPr lvl="1" eaLnBrk="1" hangingPunct="1"/>
            <a:r>
              <a:rPr lang="de-DE" altLang="de-DE" smtClean="0"/>
              <a:t>Nebereten Kundwert tabsch</a:t>
            </a:r>
          </a:p>
          <a:p>
            <a:pPr lvl="2" eaLnBrk="1" hangingPunct="1"/>
            <a:r>
              <a:rPr lang="de-DE" altLang="de-DE" smtClean="0"/>
              <a:t>Nedogal prebie neschtertrilla sedkombadenTiez ormolek eidrati sedkan inmost plede posetrat</a:t>
            </a:r>
          </a:p>
          <a:p>
            <a:pPr lvl="2" eaLnBrk="1" hangingPunct="1"/>
            <a:r>
              <a:rPr lang="de-DE" altLang="de-DE" smtClean="0"/>
              <a:t>Felhom pruterm em noll bates Guaredisch</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liennummernplatzhalter 3"/>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4460A608-E026-40AC-977E-B3540CC9C2A2}" type="datetime1">
              <a:rPr lang="de-DE" altLang="de-DE" sz="1000" smtClean="0"/>
              <a:pPr>
                <a:lnSpc>
                  <a:spcPct val="100000"/>
                </a:lnSpc>
              </a:pPr>
              <a:t>06.08.2019</a:t>
            </a:fld>
            <a:r>
              <a:rPr lang="de-DE" altLang="de-DE" sz="1000" smtClean="0"/>
              <a:t> / Seite </a:t>
            </a:r>
            <a:fld id="{7F373AE7-7C88-4087-987A-4934D869FD41}" type="slidenum">
              <a:rPr lang="en-GB" altLang="de-DE" sz="1000" smtClean="0"/>
              <a:pPr>
                <a:lnSpc>
                  <a:spcPct val="100000"/>
                </a:lnSpc>
              </a:pPr>
              <a:t>3</a:t>
            </a:fld>
            <a:endParaRPr lang="en-GB" altLang="de-DE" sz="1000" smtClean="0"/>
          </a:p>
        </p:txBody>
      </p:sp>
      <p:sp>
        <p:nvSpPr>
          <p:cNvPr id="13315" name="Rectangle 10"/>
          <p:cNvSpPr>
            <a:spLocks noGrp="1" noChangeArrowheads="1"/>
          </p:cNvSpPr>
          <p:nvPr>
            <p:ph type="title"/>
          </p:nvPr>
        </p:nvSpPr>
        <p:spPr>
          <a:xfrm>
            <a:off x="227013" y="198438"/>
            <a:ext cx="11760200" cy="1504950"/>
          </a:xfrm>
        </p:spPr>
        <p:txBody>
          <a:bodyPr/>
          <a:lstStyle/>
          <a:p>
            <a:pPr eaLnBrk="1" hangingPunct="1"/>
            <a:r>
              <a:rPr lang="de-DE" altLang="de-DE" smtClean="0"/>
              <a:t>Headline des Präsentations-Charts </a:t>
            </a:r>
            <a:br>
              <a:rPr lang="de-DE" altLang="de-DE" smtClean="0"/>
            </a:br>
            <a:r>
              <a:rPr lang="de-DE" altLang="de-DE" smtClean="0"/>
              <a:t>ist maximal zweizeilig, 26 pt</a:t>
            </a:r>
            <a:br>
              <a:rPr lang="de-DE" altLang="de-DE" smtClean="0"/>
            </a:br>
            <a:r>
              <a:rPr lang="de-DE" altLang="de-DE" smtClean="0">
                <a:solidFill>
                  <a:srgbClr val="C0C0C0"/>
                </a:solidFill>
              </a:rPr>
              <a:t>Unterzeile ist zur Headline optional, 26 pt</a:t>
            </a:r>
          </a:p>
        </p:txBody>
      </p:sp>
      <p:sp>
        <p:nvSpPr>
          <p:cNvPr id="13316" name="Rectangle 3"/>
          <p:cNvSpPr>
            <a:spLocks noGrp="1" noChangeArrowheads="1"/>
          </p:cNvSpPr>
          <p:nvPr>
            <p:ph type="body" idx="1"/>
          </p:nvPr>
        </p:nvSpPr>
        <p:spPr>
          <a:xfrm>
            <a:off x="203200" y="1916113"/>
            <a:ext cx="5245100" cy="3671887"/>
          </a:xfrm>
          <a:solidFill>
            <a:schemeClr val="bg1"/>
          </a:solidFill>
        </p:spPr>
        <p:txBody>
          <a:bodyPr/>
          <a:lstStyle/>
          <a:p>
            <a:pPr eaLnBrk="1" hangingPunct="1">
              <a:lnSpc>
                <a:spcPts val="1700"/>
              </a:lnSpc>
            </a:pPr>
            <a:r>
              <a:rPr lang="de-DE" altLang="de-DE" sz="1600" smtClean="0"/>
              <a:t>Fließtext 16 pt. Guaredisch selschub ned fug ertam ester Guaredisch nedunf eg sulschab nekituleben reikenit et sumsaidade kuklet sumritufus muz mitta nebereten Kundwert tabschoder guaredisch kneumyx bonter osat grunden et mesen doler nestefirm dellerstrift rebusch bonter mo finestema drewitera.</a:t>
            </a:r>
          </a:p>
          <a:p>
            <a:pPr eaLnBrk="1" hangingPunct="1">
              <a:lnSpc>
                <a:spcPts val="1700"/>
              </a:lnSpc>
            </a:pPr>
            <a:endParaRPr lang="de-DE" altLang="de-DE" sz="1600" smtClean="0"/>
          </a:p>
          <a:p>
            <a:pPr eaLnBrk="1" hangingPunct="1">
              <a:lnSpc>
                <a:spcPts val="1700"/>
              </a:lnSpc>
            </a:pPr>
            <a:r>
              <a:rPr lang="de-DE" altLang="de-DE" sz="1600" smtClean="0"/>
              <a:t>Nedogal prebie neschtertrilla sedkombaden tiez ormolek eidrati sedkan inmost plede posetrat felhom pruterm em noll bates guare</a:t>
            </a:r>
          </a:p>
          <a:p>
            <a:pPr lvl="1" eaLnBrk="1" hangingPunct="1">
              <a:lnSpc>
                <a:spcPts val="1700"/>
              </a:lnSpc>
            </a:pPr>
            <a:r>
              <a:rPr lang="de-DE" altLang="de-DE" sz="1600" smtClean="0"/>
              <a:t>disch reiken Dellertrem knark eifemmen</a:t>
            </a:r>
          </a:p>
          <a:p>
            <a:pPr lvl="1" eaLnBrk="1" hangingPunct="1">
              <a:lnSpc>
                <a:spcPts val="1700"/>
              </a:lnSpc>
            </a:pPr>
            <a:r>
              <a:rPr lang="de-DE" altLang="de-DE" sz="1600" smtClean="0"/>
              <a:t>gefnu mus allom Birtugal osatgrundem Kundwert newisch wate ese.</a:t>
            </a:r>
          </a:p>
        </p:txBody>
      </p:sp>
      <p:sp>
        <p:nvSpPr>
          <p:cNvPr id="13317" name="Rectangle 4"/>
          <p:cNvSpPr>
            <a:spLocks noChangeArrowheads="1"/>
          </p:cNvSpPr>
          <p:nvPr/>
        </p:nvSpPr>
        <p:spPr bwMode="auto">
          <a:xfrm>
            <a:off x="6083300" y="1916113"/>
            <a:ext cx="5246688" cy="334962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700"/>
              </a:lnSpc>
            </a:pPr>
            <a:r>
              <a:rPr lang="de-DE" altLang="de-DE" sz="1600"/>
              <a:t>prebie neschtertrilla sedkombaden tiez ormolek eidrati sedkan inmost pledeposetrat felhom pruterm em noll bates guare disch reiken Dellertrem knark eifemmen gefnu mus allom Birtugal osatgrundem Kund wert newisch wate ese.</a:t>
            </a:r>
          </a:p>
          <a:p>
            <a:pPr eaLnBrk="1" hangingPunct="1">
              <a:lnSpc>
                <a:spcPts val="1700"/>
              </a:lnSpc>
            </a:pPr>
            <a:endParaRPr lang="de-DE" altLang="de-DE" sz="1600"/>
          </a:p>
          <a:p>
            <a:pPr eaLnBrk="1" hangingPunct="1">
              <a:lnSpc>
                <a:spcPts val="1700"/>
              </a:lnSpc>
            </a:pPr>
            <a:r>
              <a:rPr lang="de-DE" altLang="de-DE" sz="1600"/>
              <a:t>Guaredisch kneumyx bonter osatgrunden mesen doler nestefirm dellerstrift rebusch bonter mo finestema drewitera nedogal prebie neschtertrilla sed kombaden tiez ormolek eidrati sedkan inmost plede posetrat felhom pruterm Birtugal osatgrundem Kundwert newisch wate ese.</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liennummernplatzhalter 3"/>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EF9A4247-C5F1-4D6E-99FC-431A755B88D1}" type="datetime1">
              <a:rPr lang="de-DE" altLang="de-DE" sz="1000" smtClean="0"/>
              <a:pPr>
                <a:lnSpc>
                  <a:spcPct val="100000"/>
                </a:lnSpc>
              </a:pPr>
              <a:t>06.08.2019</a:t>
            </a:fld>
            <a:r>
              <a:rPr lang="de-DE" altLang="de-DE" sz="1000" smtClean="0"/>
              <a:t> / Seite </a:t>
            </a:r>
            <a:fld id="{5AD48228-EB48-45A3-BAEF-71592B949363}" type="slidenum">
              <a:rPr lang="en-GB" altLang="de-DE" sz="1000" smtClean="0"/>
              <a:pPr>
                <a:lnSpc>
                  <a:spcPct val="100000"/>
                </a:lnSpc>
              </a:pPr>
              <a:t>4</a:t>
            </a:fld>
            <a:endParaRPr lang="en-GB" altLang="de-DE" sz="1000" smtClean="0"/>
          </a:p>
        </p:txBody>
      </p:sp>
      <p:sp>
        <p:nvSpPr>
          <p:cNvPr id="15363" name="Rectangle 6"/>
          <p:cNvSpPr>
            <a:spLocks noGrp="1" noChangeArrowheads="1"/>
          </p:cNvSpPr>
          <p:nvPr>
            <p:ph type="title"/>
          </p:nvPr>
        </p:nvSpPr>
        <p:spPr>
          <a:xfrm>
            <a:off x="227013" y="198438"/>
            <a:ext cx="11761787" cy="1504950"/>
          </a:xfrm>
        </p:spPr>
        <p:txBody>
          <a:bodyPr/>
          <a:lstStyle/>
          <a:p>
            <a:pPr eaLnBrk="1" hangingPunct="1"/>
            <a:r>
              <a:rPr lang="de-DE" altLang="de-DE" smtClean="0"/>
              <a:t>Headline des Präsentations-Charts </a:t>
            </a:r>
            <a:br>
              <a:rPr lang="de-DE" altLang="de-DE" smtClean="0"/>
            </a:br>
            <a:r>
              <a:rPr lang="de-DE" altLang="de-DE" smtClean="0"/>
              <a:t>ist maximal zweizeilig, 26 pt</a:t>
            </a:r>
            <a:br>
              <a:rPr lang="de-DE" altLang="de-DE" smtClean="0"/>
            </a:br>
            <a:r>
              <a:rPr lang="de-DE" altLang="de-DE" smtClean="0">
                <a:solidFill>
                  <a:srgbClr val="C0C0C0"/>
                </a:solidFill>
              </a:rPr>
              <a:t>Unterzeile ist zur Headline optional, 26 pt</a:t>
            </a:r>
          </a:p>
        </p:txBody>
      </p:sp>
      <p:sp>
        <p:nvSpPr>
          <p:cNvPr id="15364" name="Rectangle 3"/>
          <p:cNvSpPr>
            <a:spLocks noGrp="1" noChangeArrowheads="1"/>
          </p:cNvSpPr>
          <p:nvPr>
            <p:ph type="body" idx="1"/>
          </p:nvPr>
        </p:nvSpPr>
        <p:spPr>
          <a:xfrm>
            <a:off x="215900" y="1916113"/>
            <a:ext cx="11761788" cy="3076575"/>
          </a:xfrm>
          <a:solidFill>
            <a:schemeClr val="tx2"/>
          </a:solidFill>
        </p:spPr>
        <p:txBody>
          <a:bodyPr/>
          <a:lstStyle/>
          <a:p>
            <a:pPr lvl="1" eaLnBrk="1" hangingPunct="1"/>
            <a:r>
              <a:rPr lang="de-DE" altLang="de-DE" smtClean="0"/>
              <a:t>Aufzählungen, 20 pt</a:t>
            </a:r>
          </a:p>
          <a:p>
            <a:pPr lvl="1" eaLnBrk="1" hangingPunct="1"/>
            <a:r>
              <a:rPr lang="de-DE" altLang="de-DE" smtClean="0"/>
              <a:t>Ertam ester guaredisch nedunf eg</a:t>
            </a:r>
          </a:p>
          <a:p>
            <a:pPr lvl="1" eaLnBrk="1" hangingPunct="1"/>
            <a:r>
              <a:rPr lang="de-DE" altLang="de-DE" smtClean="0"/>
              <a:t>Sulschab nekituleben reikenit</a:t>
            </a:r>
          </a:p>
          <a:p>
            <a:pPr lvl="1" eaLnBrk="1" hangingPunct="1"/>
            <a:r>
              <a:rPr lang="de-DE" altLang="de-DE" smtClean="0"/>
              <a:t>Kuklet sumritufus muzere mitta</a:t>
            </a:r>
          </a:p>
          <a:p>
            <a:pPr lvl="1" eaLnBrk="1" hangingPunct="1"/>
            <a:r>
              <a:rPr lang="de-DE" altLang="de-DE" smtClean="0"/>
              <a:t>Nebereten Kundwert</a:t>
            </a:r>
          </a:p>
        </p:txBody>
      </p:sp>
      <p:sp>
        <p:nvSpPr>
          <p:cNvPr id="15365" name="Rectangle 4"/>
          <p:cNvSpPr>
            <a:spLocks noChangeArrowheads="1"/>
          </p:cNvSpPr>
          <p:nvPr/>
        </p:nvSpPr>
        <p:spPr bwMode="auto">
          <a:xfrm>
            <a:off x="215900" y="5194300"/>
            <a:ext cx="11761788" cy="97155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r>
              <a:rPr lang="de-DE" altLang="de-DE" b="1"/>
              <a:t>Fazit</a:t>
            </a:r>
          </a:p>
          <a:p>
            <a:pPr eaLnBrk="1" hangingPunct="1"/>
            <a:r>
              <a:rPr lang="de-DE" altLang="de-DE"/>
              <a:t>Kuklet sumritufus muzere mitta</a:t>
            </a:r>
          </a:p>
          <a:p>
            <a:pPr eaLnBrk="1" hangingPunct="1"/>
            <a:r>
              <a:rPr lang="de-DE" altLang="de-DE"/>
              <a:t>Kuklet sumritufus muzere mitta</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liennummernplatzhalter 3"/>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E98E6506-5F8D-4267-A6C2-277904E3E7D1}" type="datetime1">
              <a:rPr lang="de-DE" altLang="de-DE" sz="1000" smtClean="0"/>
              <a:pPr>
                <a:lnSpc>
                  <a:spcPct val="100000"/>
                </a:lnSpc>
              </a:pPr>
              <a:t>06.08.2019</a:t>
            </a:fld>
            <a:r>
              <a:rPr lang="de-DE" altLang="de-DE" sz="1000" smtClean="0"/>
              <a:t> / Seite </a:t>
            </a:r>
            <a:fld id="{51CCD229-75A0-4308-A8BE-F35EF415CCD0}" type="slidenum">
              <a:rPr lang="en-GB" altLang="de-DE" sz="1000" smtClean="0"/>
              <a:pPr>
                <a:lnSpc>
                  <a:spcPct val="100000"/>
                </a:lnSpc>
              </a:pPr>
              <a:t>5</a:t>
            </a:fld>
            <a:endParaRPr lang="en-GB" altLang="de-DE" sz="1000" smtClean="0"/>
          </a:p>
        </p:txBody>
      </p:sp>
      <p:sp>
        <p:nvSpPr>
          <p:cNvPr id="17411" name="Rectangle 6"/>
          <p:cNvSpPr>
            <a:spLocks noGrp="1" noChangeArrowheads="1"/>
          </p:cNvSpPr>
          <p:nvPr>
            <p:ph type="title"/>
          </p:nvPr>
        </p:nvSpPr>
        <p:spPr>
          <a:xfrm>
            <a:off x="215900" y="195263"/>
            <a:ext cx="11761788" cy="1504950"/>
          </a:xfrm>
        </p:spPr>
        <p:txBody>
          <a:bodyPr/>
          <a:lstStyle/>
          <a:p>
            <a:pPr eaLnBrk="1" hangingPunct="1"/>
            <a:r>
              <a:rPr lang="de-DE" altLang="de-DE" smtClean="0"/>
              <a:t>Headline des Präsentations-Charts </a:t>
            </a:r>
            <a:br>
              <a:rPr lang="de-DE" altLang="de-DE" smtClean="0"/>
            </a:br>
            <a:r>
              <a:rPr lang="de-DE" altLang="de-DE" smtClean="0"/>
              <a:t>ist maximal zweizeilig, 26 pt</a:t>
            </a:r>
            <a:br>
              <a:rPr lang="de-DE" altLang="de-DE" smtClean="0"/>
            </a:br>
            <a:r>
              <a:rPr lang="de-DE" altLang="de-DE" smtClean="0">
                <a:solidFill>
                  <a:srgbClr val="C0C0C0"/>
                </a:solidFill>
              </a:rPr>
              <a:t>Unterzeile ist zur Headline optional, 26 pt</a:t>
            </a:r>
          </a:p>
        </p:txBody>
      </p:sp>
      <p:sp>
        <p:nvSpPr>
          <p:cNvPr id="17412" name="Rectangle 3"/>
          <p:cNvSpPr>
            <a:spLocks noGrp="1" noChangeArrowheads="1"/>
          </p:cNvSpPr>
          <p:nvPr>
            <p:ph type="body" idx="1"/>
          </p:nvPr>
        </p:nvSpPr>
        <p:spPr>
          <a:xfrm>
            <a:off x="215900" y="1908175"/>
            <a:ext cx="5759450" cy="3176588"/>
          </a:xfrm>
          <a:solidFill>
            <a:schemeClr val="tx2"/>
          </a:solidFill>
        </p:spPr>
        <p:txBody>
          <a:bodyPr/>
          <a:lstStyle/>
          <a:p>
            <a:pPr eaLnBrk="1" hangingPunct="1">
              <a:lnSpc>
                <a:spcPts val="1700"/>
              </a:lnSpc>
            </a:pPr>
            <a:r>
              <a:rPr lang="de-DE" altLang="de-DE" sz="1600" b="1" smtClean="0"/>
              <a:t>Text 16 pt</a:t>
            </a:r>
          </a:p>
          <a:p>
            <a:pPr eaLnBrk="1" hangingPunct="1">
              <a:lnSpc>
                <a:spcPts val="1700"/>
              </a:lnSpc>
            </a:pPr>
            <a:endParaRPr lang="de-DE" altLang="de-DE" sz="1600" b="1" smtClean="0"/>
          </a:p>
          <a:p>
            <a:pPr eaLnBrk="1" hangingPunct="1">
              <a:lnSpc>
                <a:spcPts val="1700"/>
              </a:lnSpc>
            </a:pPr>
            <a:r>
              <a:rPr lang="de-DE" altLang="de-DE" sz="1600" smtClean="0"/>
              <a:t>Guaredisch fug ertam ester Guaredisch sim nedunf eg sulschab nekituleben reikenit et sumsaidade kuklet sumritufus lorem ipsum muz mitta nebereten Kundwert tabschoder guaredisch kneumyx bonter osat grunden et mesen doler nestefirm dellerstrift rebusch bonter mo finestema drewitera.</a:t>
            </a:r>
          </a:p>
          <a:p>
            <a:pPr eaLnBrk="1" hangingPunct="1">
              <a:lnSpc>
                <a:spcPts val="1700"/>
              </a:lnSpc>
            </a:pPr>
            <a:endParaRPr lang="de-DE" altLang="de-DE" sz="1600" smtClean="0"/>
          </a:p>
          <a:p>
            <a:pPr eaLnBrk="1" hangingPunct="1">
              <a:lnSpc>
                <a:spcPts val="1700"/>
              </a:lnSpc>
            </a:pPr>
            <a:r>
              <a:rPr lang="de-DE" altLang="de-DE" sz="1600" smtClean="0"/>
              <a:t>tiez ormolek eidrati sedkan inmost plede disch reiken Dellertrem knark eifemmen.</a:t>
            </a:r>
          </a:p>
        </p:txBody>
      </p:sp>
      <p:sp>
        <p:nvSpPr>
          <p:cNvPr id="17413" name="Rectangle 4"/>
          <p:cNvSpPr>
            <a:spLocks noChangeArrowheads="1"/>
          </p:cNvSpPr>
          <p:nvPr/>
        </p:nvSpPr>
        <p:spPr bwMode="auto">
          <a:xfrm>
            <a:off x="6213475" y="1908175"/>
            <a:ext cx="5759450" cy="3176588"/>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700"/>
              </a:lnSpc>
            </a:pPr>
            <a:r>
              <a:rPr lang="de-DE" altLang="de-DE" sz="1600" b="1"/>
              <a:t>Headline Box 2</a:t>
            </a:r>
          </a:p>
          <a:p>
            <a:pPr eaLnBrk="1" hangingPunct="1">
              <a:lnSpc>
                <a:spcPts val="1700"/>
              </a:lnSpc>
            </a:pPr>
            <a:endParaRPr lang="de-DE" altLang="de-DE" sz="1600" b="1"/>
          </a:p>
          <a:p>
            <a:pPr eaLnBrk="1" hangingPunct="1">
              <a:lnSpc>
                <a:spcPts val="1700"/>
              </a:lnSpc>
            </a:pPr>
            <a:r>
              <a:rPr lang="de-DE" altLang="de-DE" sz="1600"/>
              <a:t>Guaredisch fug ertam ester Guaredisch sim nedunf eg sulschab nekituleben reikenit et sumsaidade kuklet sumritufus lorem ipsum muz mitta nebereten Kundwert tabschoder guaredisch kneumyx bonter osat grunden et mesen doler nestefirm dellerstrift rebusch bonter mo finestema drewitera.</a:t>
            </a:r>
          </a:p>
          <a:p>
            <a:pPr eaLnBrk="1" hangingPunct="1">
              <a:lnSpc>
                <a:spcPts val="1700"/>
              </a:lnSpc>
            </a:pPr>
            <a:endParaRPr lang="de-DE" altLang="de-DE" sz="1600"/>
          </a:p>
          <a:p>
            <a:pPr eaLnBrk="1" hangingPunct="1">
              <a:lnSpc>
                <a:spcPts val="1700"/>
              </a:lnSpc>
            </a:pPr>
            <a:r>
              <a:rPr lang="de-DE" altLang="de-DE" sz="1600"/>
              <a:t>tiez ormolek eidrati sedkan inmost plede disch reiken Dellertrem knark eifemmen.</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liennummernplatzhalter 4"/>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C3F9AD96-D28A-4CB2-872D-D6ABBE124A91}" type="datetime1">
              <a:rPr lang="de-DE" altLang="de-DE" sz="1000" smtClean="0"/>
              <a:pPr>
                <a:lnSpc>
                  <a:spcPct val="100000"/>
                </a:lnSpc>
              </a:pPr>
              <a:t>06.08.2019</a:t>
            </a:fld>
            <a:r>
              <a:rPr lang="de-DE" altLang="de-DE" sz="1000" smtClean="0"/>
              <a:t> / Seite </a:t>
            </a:r>
            <a:fld id="{8850D514-6C74-496A-AB1E-12F02016875D}" type="slidenum">
              <a:rPr lang="en-GB" altLang="de-DE" sz="1000" smtClean="0"/>
              <a:pPr>
                <a:lnSpc>
                  <a:spcPct val="100000"/>
                </a:lnSpc>
              </a:pPr>
              <a:t>6</a:t>
            </a:fld>
            <a:endParaRPr lang="en-GB" altLang="de-DE" sz="1000" smtClean="0"/>
          </a:p>
        </p:txBody>
      </p:sp>
      <p:sp>
        <p:nvSpPr>
          <p:cNvPr id="19459" name="Rectangle 23"/>
          <p:cNvSpPr>
            <a:spLocks noGrp="1" noChangeArrowheads="1"/>
          </p:cNvSpPr>
          <p:nvPr>
            <p:ph type="title"/>
          </p:nvPr>
        </p:nvSpPr>
        <p:spPr>
          <a:xfrm>
            <a:off x="215900" y="195263"/>
            <a:ext cx="11761788" cy="1504950"/>
          </a:xfrm>
        </p:spPr>
        <p:txBody>
          <a:bodyPr/>
          <a:lstStyle/>
          <a:p>
            <a:pPr eaLnBrk="1" hangingPunct="1"/>
            <a:r>
              <a:rPr lang="de-DE" altLang="de-DE" smtClean="0"/>
              <a:t>Headline des Präsentations-Charts </a:t>
            </a:r>
            <a:br>
              <a:rPr lang="de-DE" altLang="de-DE" smtClean="0"/>
            </a:br>
            <a:r>
              <a:rPr lang="de-DE" altLang="de-DE" smtClean="0"/>
              <a:t>ist maximal zweizeilig, 26 pt</a:t>
            </a:r>
            <a:br>
              <a:rPr lang="de-DE" altLang="de-DE" smtClean="0"/>
            </a:br>
            <a:r>
              <a:rPr lang="de-DE" altLang="de-DE" smtClean="0">
                <a:solidFill>
                  <a:srgbClr val="C0C0C0"/>
                </a:solidFill>
              </a:rPr>
              <a:t>Unterzeile ist zur Headline optional, 26 pt</a:t>
            </a:r>
          </a:p>
        </p:txBody>
      </p:sp>
      <p:sp>
        <p:nvSpPr>
          <p:cNvPr id="19460" name="Rectangle 2"/>
          <p:cNvSpPr>
            <a:spLocks noChangeArrowheads="1"/>
          </p:cNvSpPr>
          <p:nvPr/>
        </p:nvSpPr>
        <p:spPr bwMode="auto">
          <a:xfrm>
            <a:off x="6167438" y="1919288"/>
            <a:ext cx="5759450" cy="3175000"/>
          </a:xfrm>
          <a:prstGeom prst="rect">
            <a:avLst/>
          </a:prstGeom>
          <a:solidFill>
            <a:schemeClr val="bg1"/>
          </a:solidFill>
          <a:ln w="9525">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700"/>
              </a:lnSpc>
            </a:pPr>
            <a:r>
              <a:rPr lang="de-DE" altLang="de-DE" sz="1600" b="1"/>
              <a:t>Headline Box 2</a:t>
            </a:r>
          </a:p>
          <a:p>
            <a:pPr eaLnBrk="1" hangingPunct="1">
              <a:lnSpc>
                <a:spcPts val="1700"/>
              </a:lnSpc>
            </a:pPr>
            <a:endParaRPr lang="de-DE" altLang="de-DE" sz="1600" b="1"/>
          </a:p>
          <a:p>
            <a:pPr eaLnBrk="1" hangingPunct="1">
              <a:lnSpc>
                <a:spcPts val="1700"/>
              </a:lnSpc>
            </a:pPr>
            <a:endParaRPr lang="de-DE" altLang="de-DE" sz="1200"/>
          </a:p>
        </p:txBody>
      </p:sp>
      <p:graphicFrame>
        <p:nvGraphicFramePr>
          <p:cNvPr id="2" name="Object 13"/>
          <p:cNvGraphicFramePr>
            <a:graphicFrameLocks noChangeAspect="1"/>
          </p:cNvGraphicFramePr>
          <p:nvPr/>
        </p:nvGraphicFramePr>
        <p:xfrm>
          <a:off x="8936038" y="2484438"/>
          <a:ext cx="2425700" cy="2035175"/>
        </p:xfrm>
        <a:graphic>
          <a:graphicData uri="http://schemas.openxmlformats.org/drawingml/2006/chart">
            <c:chart xmlns:c="http://schemas.openxmlformats.org/drawingml/2006/chart" xmlns:r="http://schemas.openxmlformats.org/officeDocument/2006/relationships" r:id="rId3"/>
          </a:graphicData>
        </a:graphic>
      </p:graphicFrame>
      <p:sp>
        <p:nvSpPr>
          <p:cNvPr id="19462" name="Rectangle 5"/>
          <p:cNvSpPr>
            <a:spLocks noGrp="1" noChangeArrowheads="1"/>
          </p:cNvSpPr>
          <p:nvPr>
            <p:ph type="body" sz="half" idx="1"/>
          </p:nvPr>
        </p:nvSpPr>
        <p:spPr>
          <a:xfrm>
            <a:off x="215900" y="1919288"/>
            <a:ext cx="5759450" cy="3176587"/>
          </a:xfrm>
          <a:solidFill>
            <a:srgbClr val="E2E2E2"/>
          </a:solidFill>
          <a:extLst>
            <a:ext uri="{91240B29-F687-4F45-9708-019B960494DF}">
              <a14:hiddenLine xmlns:a14="http://schemas.microsoft.com/office/drawing/2010/main" w="9525">
                <a:solidFill>
                  <a:schemeClr val="accent1"/>
                </a:solidFill>
                <a:miter lim="800000"/>
                <a:headEnd/>
                <a:tailEnd/>
              </a14:hiddenLine>
            </a:ext>
          </a:extLst>
        </p:spPr>
        <p:txBody>
          <a:bodyPr/>
          <a:lstStyle/>
          <a:p>
            <a:pPr eaLnBrk="1" hangingPunct="1">
              <a:lnSpc>
                <a:spcPts val="1700"/>
              </a:lnSpc>
            </a:pPr>
            <a:r>
              <a:rPr lang="de-DE" altLang="de-DE" sz="1600" b="1" smtClean="0"/>
              <a:t>Text 16 pt</a:t>
            </a:r>
          </a:p>
          <a:p>
            <a:pPr eaLnBrk="1" hangingPunct="1">
              <a:lnSpc>
                <a:spcPts val="1700"/>
              </a:lnSpc>
            </a:pPr>
            <a:endParaRPr lang="de-DE" altLang="de-DE" sz="1600" b="1" smtClean="0"/>
          </a:p>
          <a:p>
            <a:pPr eaLnBrk="1" hangingPunct="1">
              <a:lnSpc>
                <a:spcPts val="1700"/>
              </a:lnSpc>
            </a:pPr>
            <a:endParaRPr lang="de-DE" altLang="de-DE" sz="1600" smtClean="0"/>
          </a:p>
          <a:p>
            <a:pPr lvl="1" eaLnBrk="1" hangingPunct="1">
              <a:lnSpc>
                <a:spcPts val="1700"/>
              </a:lnSpc>
            </a:pPr>
            <a:r>
              <a:rPr lang="de-DE" altLang="de-DE" sz="1600" smtClean="0"/>
              <a:t>Guaredisch fug ertam ester Guaredisch</a:t>
            </a:r>
          </a:p>
          <a:p>
            <a:pPr lvl="1" eaLnBrk="1" hangingPunct="1">
              <a:lnSpc>
                <a:spcPts val="1700"/>
              </a:lnSpc>
            </a:pPr>
            <a:r>
              <a:rPr lang="de-DE" altLang="de-DE" sz="1600" smtClean="0"/>
              <a:t>nedunf eg sulschab nekituleben reikenit et sumsaidade kuklet sumritufus lorem </a:t>
            </a:r>
          </a:p>
          <a:p>
            <a:pPr lvl="1" eaLnBrk="1" hangingPunct="1">
              <a:lnSpc>
                <a:spcPts val="1700"/>
              </a:lnSpc>
            </a:pPr>
            <a:r>
              <a:rPr lang="de-DE" altLang="de-DE" sz="1600" smtClean="0"/>
              <a:t>muz mitta nebereten </a:t>
            </a:r>
          </a:p>
          <a:p>
            <a:pPr lvl="1" eaLnBrk="1" hangingPunct="1">
              <a:lnSpc>
                <a:spcPts val="1700"/>
              </a:lnSpc>
            </a:pPr>
            <a:r>
              <a:rPr lang="de-DE" altLang="de-DE" sz="1600" smtClean="0"/>
              <a:t>Kundwert tabschoder</a:t>
            </a:r>
          </a:p>
        </p:txBody>
      </p:sp>
      <p:sp>
        <p:nvSpPr>
          <p:cNvPr id="19463" name="Line 6"/>
          <p:cNvSpPr>
            <a:spLocks noChangeShapeType="1"/>
          </p:cNvSpPr>
          <p:nvPr/>
        </p:nvSpPr>
        <p:spPr bwMode="auto">
          <a:xfrm>
            <a:off x="7104063" y="2684463"/>
            <a:ext cx="2771775" cy="3175"/>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19464" name="Line 7"/>
          <p:cNvSpPr>
            <a:spLocks noChangeShapeType="1"/>
          </p:cNvSpPr>
          <p:nvPr/>
        </p:nvSpPr>
        <p:spPr bwMode="auto">
          <a:xfrm>
            <a:off x="7050088" y="2924175"/>
            <a:ext cx="3222625" cy="635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19465" name="Line 8"/>
          <p:cNvSpPr>
            <a:spLocks noChangeShapeType="1"/>
          </p:cNvSpPr>
          <p:nvPr/>
        </p:nvSpPr>
        <p:spPr bwMode="auto">
          <a:xfrm>
            <a:off x="7104063" y="3333750"/>
            <a:ext cx="3636962" cy="30163"/>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19466" name="Line 9"/>
          <p:cNvSpPr>
            <a:spLocks noChangeShapeType="1"/>
          </p:cNvSpPr>
          <p:nvPr/>
        </p:nvSpPr>
        <p:spPr bwMode="auto">
          <a:xfrm flipV="1">
            <a:off x="7104063" y="3748088"/>
            <a:ext cx="2447925" cy="17462"/>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19467" name="Line 10"/>
          <p:cNvSpPr>
            <a:spLocks noChangeShapeType="1"/>
          </p:cNvSpPr>
          <p:nvPr/>
        </p:nvSpPr>
        <p:spPr bwMode="auto">
          <a:xfrm>
            <a:off x="7104063" y="3549650"/>
            <a:ext cx="2268537" cy="1270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19468" name="Line 11"/>
          <p:cNvSpPr>
            <a:spLocks noChangeShapeType="1"/>
          </p:cNvSpPr>
          <p:nvPr/>
        </p:nvSpPr>
        <p:spPr bwMode="auto">
          <a:xfrm flipV="1">
            <a:off x="7104063" y="3100388"/>
            <a:ext cx="3636962" cy="15875"/>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19469" name="Rectangle 15"/>
          <p:cNvSpPr>
            <a:spLocks noChangeArrowheads="1"/>
          </p:cNvSpPr>
          <p:nvPr/>
        </p:nvSpPr>
        <p:spPr bwMode="auto">
          <a:xfrm>
            <a:off x="6167438" y="2822575"/>
            <a:ext cx="990600" cy="1508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0000" bIns="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r" eaLnBrk="1" hangingPunct="1">
              <a:lnSpc>
                <a:spcPts val="1700"/>
              </a:lnSpc>
            </a:pPr>
            <a:r>
              <a:rPr lang="de-DE" altLang="de-DE" sz="1200"/>
              <a:t>Nurum</a:t>
            </a:r>
          </a:p>
        </p:txBody>
      </p:sp>
      <p:sp>
        <p:nvSpPr>
          <p:cNvPr id="19470" name="Rectangle 16"/>
          <p:cNvSpPr>
            <a:spLocks noChangeArrowheads="1"/>
          </p:cNvSpPr>
          <p:nvPr/>
        </p:nvSpPr>
        <p:spPr bwMode="auto">
          <a:xfrm>
            <a:off x="6167438" y="3044825"/>
            <a:ext cx="990600" cy="14446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0000" bIns="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r" eaLnBrk="1" hangingPunct="1">
              <a:lnSpc>
                <a:spcPts val="1700"/>
              </a:lnSpc>
            </a:pPr>
            <a:r>
              <a:rPr lang="de-DE" altLang="de-DE" sz="1200"/>
              <a:t>Furum</a:t>
            </a:r>
          </a:p>
        </p:txBody>
      </p:sp>
      <p:sp>
        <p:nvSpPr>
          <p:cNvPr id="19471" name="Rectangle 17"/>
          <p:cNvSpPr>
            <a:spLocks noChangeArrowheads="1"/>
          </p:cNvSpPr>
          <p:nvPr/>
        </p:nvSpPr>
        <p:spPr bwMode="auto">
          <a:xfrm>
            <a:off x="6167438" y="3260725"/>
            <a:ext cx="990600" cy="14446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0000" bIns="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r" eaLnBrk="1" hangingPunct="1">
              <a:lnSpc>
                <a:spcPts val="1700"/>
              </a:lnSpc>
            </a:pPr>
            <a:r>
              <a:rPr lang="de-DE" altLang="de-DE" sz="1200"/>
              <a:t>Qurum</a:t>
            </a:r>
          </a:p>
        </p:txBody>
      </p:sp>
      <p:sp>
        <p:nvSpPr>
          <p:cNvPr id="19472" name="Rectangle 18"/>
          <p:cNvSpPr>
            <a:spLocks noChangeArrowheads="1"/>
          </p:cNvSpPr>
          <p:nvPr/>
        </p:nvSpPr>
        <p:spPr bwMode="auto">
          <a:xfrm>
            <a:off x="6167438" y="3476625"/>
            <a:ext cx="990600" cy="14446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0000" bIns="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r" eaLnBrk="1" hangingPunct="1">
              <a:lnSpc>
                <a:spcPts val="1700"/>
              </a:lnSpc>
            </a:pPr>
            <a:r>
              <a:rPr lang="de-DE" altLang="de-DE" sz="1200"/>
              <a:t>Purum</a:t>
            </a:r>
          </a:p>
        </p:txBody>
      </p:sp>
      <p:sp>
        <p:nvSpPr>
          <p:cNvPr id="19473" name="Rectangle 19"/>
          <p:cNvSpPr>
            <a:spLocks noChangeArrowheads="1"/>
          </p:cNvSpPr>
          <p:nvPr/>
        </p:nvSpPr>
        <p:spPr bwMode="auto">
          <a:xfrm>
            <a:off x="6167438" y="3684588"/>
            <a:ext cx="990600" cy="1524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0000" bIns="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r" eaLnBrk="1" hangingPunct="1">
              <a:lnSpc>
                <a:spcPts val="1700"/>
              </a:lnSpc>
            </a:pPr>
            <a:r>
              <a:rPr lang="de-DE" altLang="de-DE" sz="1200"/>
              <a:t>Turum</a:t>
            </a:r>
          </a:p>
        </p:txBody>
      </p:sp>
      <p:sp>
        <p:nvSpPr>
          <p:cNvPr id="19474" name="Rectangle 20"/>
          <p:cNvSpPr>
            <a:spLocks noChangeArrowheads="1"/>
          </p:cNvSpPr>
          <p:nvPr/>
        </p:nvSpPr>
        <p:spPr bwMode="auto">
          <a:xfrm>
            <a:off x="6167438" y="2613025"/>
            <a:ext cx="990600" cy="101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0000" bIns="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r" eaLnBrk="1" hangingPunct="1">
              <a:lnSpc>
                <a:spcPts val="1700"/>
              </a:lnSpc>
            </a:pPr>
            <a:r>
              <a:rPr lang="de-DE" altLang="de-DE" sz="1200"/>
              <a:t>Surum</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liennummernplatzhalter 3"/>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70DE1FFF-0640-4D7C-B701-262E22C56CE1}" type="datetime1">
              <a:rPr lang="de-DE" altLang="de-DE" sz="1000" smtClean="0"/>
              <a:pPr>
                <a:lnSpc>
                  <a:spcPct val="100000"/>
                </a:lnSpc>
              </a:pPr>
              <a:t>06.08.2019</a:t>
            </a:fld>
            <a:r>
              <a:rPr lang="de-DE" altLang="de-DE" sz="1000" smtClean="0"/>
              <a:t> / Seite </a:t>
            </a:r>
            <a:fld id="{2B58DB49-CEE1-4596-AC32-410640C8365D}" type="slidenum">
              <a:rPr lang="en-GB" altLang="de-DE" sz="1000" smtClean="0"/>
              <a:pPr>
                <a:lnSpc>
                  <a:spcPct val="100000"/>
                </a:lnSpc>
              </a:pPr>
              <a:t>7</a:t>
            </a:fld>
            <a:endParaRPr lang="en-GB" altLang="de-DE" sz="1000" smtClean="0"/>
          </a:p>
        </p:txBody>
      </p:sp>
      <p:sp>
        <p:nvSpPr>
          <p:cNvPr id="21507" name="Rectangle 2"/>
          <p:cNvSpPr>
            <a:spLocks noGrp="1" noChangeArrowheads="1"/>
          </p:cNvSpPr>
          <p:nvPr>
            <p:ph type="title"/>
          </p:nvPr>
        </p:nvSpPr>
        <p:spPr>
          <a:xfrm>
            <a:off x="215900" y="195263"/>
            <a:ext cx="11761788" cy="1504950"/>
          </a:xfrm>
        </p:spPr>
        <p:txBody>
          <a:bodyPr/>
          <a:lstStyle/>
          <a:p>
            <a:pPr eaLnBrk="1" hangingPunct="1"/>
            <a:r>
              <a:rPr lang="de-DE" altLang="de-DE" smtClean="0"/>
              <a:t>Projektplan</a:t>
            </a:r>
          </a:p>
        </p:txBody>
      </p:sp>
      <p:grpSp>
        <p:nvGrpSpPr>
          <p:cNvPr id="21508" name="Gruppieren 1"/>
          <p:cNvGrpSpPr>
            <a:grpSpLocks/>
          </p:cNvGrpSpPr>
          <p:nvPr/>
        </p:nvGrpSpPr>
        <p:grpSpPr bwMode="auto">
          <a:xfrm>
            <a:off x="215900" y="1919288"/>
            <a:ext cx="11736388" cy="3951287"/>
            <a:chOff x="1685926" y="1844676"/>
            <a:chExt cx="8802687" cy="3951288"/>
          </a:xfrm>
        </p:grpSpPr>
        <p:sp>
          <p:nvSpPr>
            <p:cNvPr id="21509" name="Rectangle 4"/>
            <p:cNvSpPr>
              <a:spLocks noChangeArrowheads="1"/>
            </p:cNvSpPr>
            <p:nvPr/>
          </p:nvSpPr>
          <p:spPr bwMode="auto">
            <a:xfrm>
              <a:off x="3935413" y="1844676"/>
              <a:ext cx="6553200" cy="665163"/>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1510" name="Rectangle 6"/>
            <p:cNvSpPr>
              <a:spLocks noChangeArrowheads="1"/>
            </p:cNvSpPr>
            <p:nvPr/>
          </p:nvSpPr>
          <p:spPr bwMode="auto">
            <a:xfrm>
              <a:off x="3935413" y="2682875"/>
              <a:ext cx="6553200" cy="674688"/>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1511" name="Rectangle 8"/>
            <p:cNvSpPr>
              <a:spLocks noChangeArrowheads="1"/>
            </p:cNvSpPr>
            <p:nvPr/>
          </p:nvSpPr>
          <p:spPr bwMode="auto">
            <a:xfrm>
              <a:off x="3935413" y="3519488"/>
              <a:ext cx="6553200" cy="6477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1512" name="Rectangle 10"/>
            <p:cNvSpPr>
              <a:spLocks noChangeArrowheads="1"/>
            </p:cNvSpPr>
            <p:nvPr/>
          </p:nvSpPr>
          <p:spPr bwMode="auto">
            <a:xfrm>
              <a:off x="3927475" y="4327525"/>
              <a:ext cx="6553200" cy="685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1513" name="Rectangle 12"/>
            <p:cNvSpPr>
              <a:spLocks noChangeArrowheads="1"/>
            </p:cNvSpPr>
            <p:nvPr/>
          </p:nvSpPr>
          <p:spPr bwMode="auto">
            <a:xfrm>
              <a:off x="3935413" y="5194301"/>
              <a:ext cx="6553200" cy="601663"/>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1514" name="Rectangle 15"/>
            <p:cNvSpPr>
              <a:spLocks noChangeArrowheads="1"/>
            </p:cNvSpPr>
            <p:nvPr/>
          </p:nvSpPr>
          <p:spPr bwMode="auto">
            <a:xfrm>
              <a:off x="3935413" y="1844676"/>
              <a:ext cx="6553200" cy="665163"/>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1515" name="Rectangle 16"/>
            <p:cNvSpPr>
              <a:spLocks noChangeArrowheads="1"/>
            </p:cNvSpPr>
            <p:nvPr/>
          </p:nvSpPr>
          <p:spPr bwMode="auto">
            <a:xfrm>
              <a:off x="3935413" y="2682875"/>
              <a:ext cx="6553200" cy="674688"/>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1516" name="Rectangle 18"/>
            <p:cNvSpPr>
              <a:spLocks noChangeArrowheads="1"/>
            </p:cNvSpPr>
            <p:nvPr/>
          </p:nvSpPr>
          <p:spPr bwMode="auto">
            <a:xfrm>
              <a:off x="3935413" y="1844676"/>
              <a:ext cx="6553200" cy="665163"/>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1517" name="Rectangle 19"/>
            <p:cNvSpPr>
              <a:spLocks noChangeArrowheads="1"/>
            </p:cNvSpPr>
            <p:nvPr/>
          </p:nvSpPr>
          <p:spPr bwMode="auto">
            <a:xfrm>
              <a:off x="3935413" y="2682875"/>
              <a:ext cx="6553200" cy="674688"/>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1518" name="Rectangle 20"/>
            <p:cNvSpPr>
              <a:spLocks noChangeArrowheads="1"/>
            </p:cNvSpPr>
            <p:nvPr/>
          </p:nvSpPr>
          <p:spPr bwMode="auto">
            <a:xfrm>
              <a:off x="3927475" y="4327525"/>
              <a:ext cx="6553200" cy="685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1519" name="Rectangle 22"/>
            <p:cNvSpPr>
              <a:spLocks noChangeArrowheads="1"/>
            </p:cNvSpPr>
            <p:nvPr/>
          </p:nvSpPr>
          <p:spPr bwMode="auto">
            <a:xfrm>
              <a:off x="3935413" y="1844676"/>
              <a:ext cx="6553200" cy="665163"/>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1520" name="Rectangle 23"/>
            <p:cNvSpPr>
              <a:spLocks noChangeArrowheads="1"/>
            </p:cNvSpPr>
            <p:nvPr/>
          </p:nvSpPr>
          <p:spPr bwMode="auto">
            <a:xfrm>
              <a:off x="3935413" y="2682875"/>
              <a:ext cx="6553200" cy="674688"/>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1521" name="Rectangle 25"/>
            <p:cNvSpPr>
              <a:spLocks noChangeArrowheads="1"/>
            </p:cNvSpPr>
            <p:nvPr/>
          </p:nvSpPr>
          <p:spPr bwMode="auto">
            <a:xfrm>
              <a:off x="3935413" y="4327525"/>
              <a:ext cx="6545262" cy="6858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1522" name="Rectangle 27"/>
            <p:cNvSpPr>
              <a:spLocks noChangeArrowheads="1"/>
            </p:cNvSpPr>
            <p:nvPr/>
          </p:nvSpPr>
          <p:spPr bwMode="auto">
            <a:xfrm>
              <a:off x="3935413" y="1844676"/>
              <a:ext cx="6553200" cy="665163"/>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1523" name="Rectangle 28"/>
            <p:cNvSpPr>
              <a:spLocks noChangeArrowheads="1"/>
            </p:cNvSpPr>
            <p:nvPr/>
          </p:nvSpPr>
          <p:spPr bwMode="auto">
            <a:xfrm>
              <a:off x="3935413" y="2682875"/>
              <a:ext cx="6553200" cy="66675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1524" name="Rectangle 43"/>
            <p:cNvSpPr>
              <a:spLocks noChangeArrowheads="1"/>
            </p:cNvSpPr>
            <p:nvPr/>
          </p:nvSpPr>
          <p:spPr bwMode="auto">
            <a:xfrm>
              <a:off x="1685926" y="3519489"/>
              <a:ext cx="2079625" cy="638175"/>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342900" indent="-342900">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Vorgehensweise</a:t>
              </a:r>
            </a:p>
          </p:txBody>
        </p:sp>
        <p:sp>
          <p:nvSpPr>
            <p:cNvPr id="21525" name="Rectangle 44"/>
            <p:cNvSpPr>
              <a:spLocks noChangeArrowheads="1"/>
            </p:cNvSpPr>
            <p:nvPr/>
          </p:nvSpPr>
          <p:spPr bwMode="auto">
            <a:xfrm>
              <a:off x="1685926" y="2681289"/>
              <a:ext cx="2079625" cy="676275"/>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342900" indent="-342900">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Zielsetzung</a:t>
              </a:r>
            </a:p>
          </p:txBody>
        </p:sp>
        <p:sp>
          <p:nvSpPr>
            <p:cNvPr id="21526" name="Rectangle 45"/>
            <p:cNvSpPr>
              <a:spLocks noChangeArrowheads="1"/>
            </p:cNvSpPr>
            <p:nvPr/>
          </p:nvSpPr>
          <p:spPr bwMode="auto">
            <a:xfrm>
              <a:off x="1685926" y="1844676"/>
              <a:ext cx="2079625" cy="665163"/>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342900" indent="-342900">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Ausgangssituation</a:t>
              </a:r>
            </a:p>
          </p:txBody>
        </p:sp>
        <p:sp>
          <p:nvSpPr>
            <p:cNvPr id="21527" name="Rectangle 46"/>
            <p:cNvSpPr>
              <a:spLocks noChangeArrowheads="1"/>
            </p:cNvSpPr>
            <p:nvPr/>
          </p:nvSpPr>
          <p:spPr bwMode="auto">
            <a:xfrm>
              <a:off x="1685926" y="4316413"/>
              <a:ext cx="2079625" cy="696912"/>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342900" indent="-342900">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Erwartete Ergebnisse</a:t>
              </a:r>
            </a:p>
          </p:txBody>
        </p:sp>
        <p:sp>
          <p:nvSpPr>
            <p:cNvPr id="21528" name="Rectangle 47"/>
            <p:cNvSpPr>
              <a:spLocks noChangeArrowheads="1"/>
            </p:cNvSpPr>
            <p:nvPr/>
          </p:nvSpPr>
          <p:spPr bwMode="auto">
            <a:xfrm>
              <a:off x="1685926" y="5194301"/>
              <a:ext cx="2079625" cy="601663"/>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342900" indent="-342900">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Termine</a:t>
              </a:r>
            </a:p>
          </p:txBody>
        </p:sp>
      </p:gr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liennummernplatzhalter 3"/>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69522F47-647F-4C06-BC6D-EBE5EC3885D5}" type="datetime1">
              <a:rPr lang="de-DE" altLang="de-DE" sz="1000" smtClean="0"/>
              <a:pPr>
                <a:lnSpc>
                  <a:spcPct val="100000"/>
                </a:lnSpc>
              </a:pPr>
              <a:t>06.08.2019</a:t>
            </a:fld>
            <a:r>
              <a:rPr lang="de-DE" altLang="de-DE" sz="1000" smtClean="0"/>
              <a:t> / Seite </a:t>
            </a:r>
            <a:fld id="{F15CBA1D-2745-4E0F-972A-3505884D481A}" type="slidenum">
              <a:rPr lang="en-GB" altLang="de-DE" sz="1000" smtClean="0"/>
              <a:pPr>
                <a:lnSpc>
                  <a:spcPct val="100000"/>
                </a:lnSpc>
              </a:pPr>
              <a:t>8</a:t>
            </a:fld>
            <a:endParaRPr lang="en-GB" altLang="de-DE" sz="1000" smtClean="0"/>
          </a:p>
        </p:txBody>
      </p:sp>
      <p:sp>
        <p:nvSpPr>
          <p:cNvPr id="23555" name="Rectangle 43"/>
          <p:cNvSpPr>
            <a:spLocks noChangeArrowheads="1"/>
          </p:cNvSpPr>
          <p:nvPr/>
        </p:nvSpPr>
        <p:spPr bwMode="auto">
          <a:xfrm>
            <a:off x="1703388" y="908050"/>
            <a:ext cx="8785225"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rIns="162000">
            <a:spAutoFit/>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ct val="100000"/>
              </a:lnSpc>
            </a:pPr>
            <a:r>
              <a:rPr lang="de-DE" altLang="de-DE" sz="2600">
                <a:solidFill>
                  <a:schemeClr val="bg1"/>
                </a:solidFill>
              </a:rPr>
              <a:t>Unterzeile ist zur Headline optional, 26 pt</a:t>
            </a:r>
          </a:p>
        </p:txBody>
      </p:sp>
      <p:sp>
        <p:nvSpPr>
          <p:cNvPr id="23556" name="Rectangle 61"/>
          <p:cNvSpPr>
            <a:spLocks noGrp="1" noChangeArrowheads="1"/>
          </p:cNvSpPr>
          <p:nvPr>
            <p:ph type="title"/>
          </p:nvPr>
        </p:nvSpPr>
        <p:spPr>
          <a:xfrm>
            <a:off x="227013" y="193675"/>
            <a:ext cx="11760200" cy="1504950"/>
          </a:xfrm>
        </p:spPr>
        <p:txBody>
          <a:bodyPr/>
          <a:lstStyle/>
          <a:p>
            <a:pPr eaLnBrk="1" hangingPunct="1"/>
            <a:r>
              <a:rPr lang="de-DE" altLang="de-DE" smtClean="0"/>
              <a:t>Headline des Präsentations-Charts </a:t>
            </a:r>
            <a:br>
              <a:rPr lang="de-DE" altLang="de-DE" smtClean="0"/>
            </a:br>
            <a:r>
              <a:rPr lang="de-DE" altLang="de-DE" smtClean="0"/>
              <a:t>ist maximal zweizeilig, 26 pt</a:t>
            </a:r>
          </a:p>
        </p:txBody>
      </p:sp>
      <p:grpSp>
        <p:nvGrpSpPr>
          <p:cNvPr id="23557" name="Gruppieren 2"/>
          <p:cNvGrpSpPr>
            <a:grpSpLocks/>
          </p:cNvGrpSpPr>
          <p:nvPr/>
        </p:nvGrpSpPr>
        <p:grpSpPr bwMode="auto">
          <a:xfrm>
            <a:off x="192088" y="1906588"/>
            <a:ext cx="11757025" cy="4197350"/>
            <a:chOff x="169588" y="1906360"/>
            <a:chExt cx="11758298" cy="4197089"/>
          </a:xfrm>
        </p:grpSpPr>
        <p:sp>
          <p:nvSpPr>
            <p:cNvPr id="23558" name="Rectangle 17"/>
            <p:cNvSpPr>
              <a:spLocks noChangeArrowheads="1"/>
            </p:cNvSpPr>
            <p:nvPr/>
          </p:nvSpPr>
          <p:spPr bwMode="auto">
            <a:xfrm>
              <a:off x="191343" y="5590687"/>
              <a:ext cx="2784942" cy="512762"/>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Termin: 12.12.06</a:t>
              </a:r>
            </a:p>
          </p:txBody>
        </p:sp>
        <p:grpSp>
          <p:nvGrpSpPr>
            <p:cNvPr id="23559" name="Group 48"/>
            <p:cNvGrpSpPr>
              <a:grpSpLocks/>
            </p:cNvGrpSpPr>
            <p:nvPr/>
          </p:nvGrpSpPr>
          <p:grpSpPr bwMode="auto">
            <a:xfrm>
              <a:off x="191343" y="2458550"/>
              <a:ext cx="2784942" cy="2989263"/>
              <a:chOff x="99" y="1548"/>
              <a:chExt cx="1314" cy="1837"/>
            </a:xfrm>
          </p:grpSpPr>
          <p:sp>
            <p:nvSpPr>
              <p:cNvPr id="23584" name="AutoShape 6"/>
              <p:cNvSpPr>
                <a:spLocks noChangeArrowheads="1"/>
              </p:cNvSpPr>
              <p:nvPr/>
            </p:nvSpPr>
            <p:spPr bwMode="auto">
              <a:xfrm rot="5400000">
                <a:off x="-108" y="1865"/>
                <a:ext cx="1729" cy="1312"/>
              </a:xfrm>
              <a:prstGeom prst="homePlate">
                <a:avLst>
                  <a:gd name="adj" fmla="val 15729"/>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ct val="100000"/>
                  </a:lnSpc>
                </a:pPr>
                <a:endParaRPr lang="de-AT" altLang="de-DE" sz="1200"/>
              </a:p>
            </p:txBody>
          </p:sp>
          <p:sp>
            <p:nvSpPr>
              <p:cNvPr id="23585" name="Rectangle 19"/>
              <p:cNvSpPr>
                <a:spLocks noChangeArrowheads="1"/>
              </p:cNvSpPr>
              <p:nvPr/>
            </p:nvSpPr>
            <p:spPr bwMode="auto">
              <a:xfrm>
                <a:off x="99" y="1548"/>
                <a:ext cx="1314" cy="1523"/>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Text 12 pt</a:t>
                </a:r>
              </a:p>
              <a:p>
                <a:pPr eaLnBrk="1" hangingPunct="1">
                  <a:lnSpc>
                    <a:spcPts val="1400"/>
                  </a:lnSpc>
                </a:pPr>
                <a:endParaRPr lang="de-DE" altLang="de-DE" sz="1200" b="1"/>
              </a:p>
              <a:p>
                <a:pPr lvl="1" eaLnBrk="1" hangingPunct="1">
                  <a:lnSpc>
                    <a:spcPts val="1400"/>
                  </a:lnSpc>
                </a:pPr>
                <a:r>
                  <a:rPr lang="de-DE" altLang="de-DE" sz="1200"/>
                  <a:t>Lorem ipsum wert tab schoder ku sum</a:t>
                </a:r>
              </a:p>
              <a:p>
                <a:pPr lvl="1" eaLnBrk="1" hangingPunct="1">
                  <a:lnSpc>
                    <a:spcPts val="1400"/>
                  </a:lnSpc>
                </a:pPr>
                <a:endParaRPr lang="de-DE" altLang="de-DE" sz="1200"/>
              </a:p>
              <a:p>
                <a:pPr lvl="1" eaLnBrk="1" hangingPunct="1">
                  <a:lnSpc>
                    <a:spcPts val="1400"/>
                  </a:lnSpc>
                </a:pPr>
                <a:r>
                  <a:rPr lang="de-DE" altLang="de-DE" sz="1200"/>
                  <a:t>Er lorem ipsum ku sum ritufus ertam</a:t>
                </a:r>
              </a:p>
              <a:p>
                <a:pPr lvl="1" eaLnBrk="1" hangingPunct="1">
                  <a:lnSpc>
                    <a:spcPts val="1400"/>
                  </a:lnSpc>
                </a:pPr>
                <a:endParaRPr lang="de-DE" altLang="de-DE" sz="1200"/>
              </a:p>
              <a:p>
                <a:pPr lvl="1" eaLnBrk="1" hangingPunct="1">
                  <a:lnSpc>
                    <a:spcPts val="1400"/>
                  </a:lnSpc>
                </a:pPr>
                <a:r>
                  <a:rPr lang="de-DE" altLang="de-DE" sz="1200"/>
                  <a:t>Mualorem Reiken sum saidade ert Guaredisch</a:t>
                </a:r>
              </a:p>
              <a:p>
                <a:pPr lvl="1" eaLnBrk="1" hangingPunct="1">
                  <a:lnSpc>
                    <a:spcPts val="1400"/>
                  </a:lnSpc>
                </a:pPr>
                <a:endParaRPr lang="de-DE" altLang="de-DE" sz="1200"/>
              </a:p>
              <a:p>
                <a:pPr lvl="1" eaLnBrk="1" hangingPunct="1">
                  <a:lnSpc>
                    <a:spcPts val="1400"/>
                  </a:lnSpc>
                </a:pPr>
                <a:r>
                  <a:rPr lang="de-DE" altLang="de-DE" sz="1200"/>
                  <a:t>Mittanebereten Sumsaidade ert tabschoder</a:t>
                </a:r>
              </a:p>
              <a:p>
                <a:pPr lvl="1" eaLnBrk="1" hangingPunct="1">
                  <a:lnSpc>
                    <a:spcPts val="1400"/>
                  </a:lnSpc>
                </a:pPr>
                <a:endParaRPr lang="de-DE" altLang="de-DE" sz="1200"/>
              </a:p>
            </p:txBody>
          </p:sp>
        </p:grpSp>
        <p:sp>
          <p:nvSpPr>
            <p:cNvPr id="23560" name="Rectangle 22"/>
            <p:cNvSpPr>
              <a:spLocks noChangeArrowheads="1"/>
            </p:cNvSpPr>
            <p:nvPr/>
          </p:nvSpPr>
          <p:spPr bwMode="auto">
            <a:xfrm>
              <a:off x="3192141" y="5590687"/>
              <a:ext cx="2761663" cy="512762"/>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Termin: 12.12.06</a:t>
              </a:r>
            </a:p>
          </p:txBody>
        </p:sp>
        <p:sp>
          <p:nvSpPr>
            <p:cNvPr id="23561" name="Rectangle 23"/>
            <p:cNvSpPr>
              <a:spLocks noChangeArrowheads="1"/>
            </p:cNvSpPr>
            <p:nvPr/>
          </p:nvSpPr>
          <p:spPr bwMode="auto">
            <a:xfrm>
              <a:off x="6190820" y="5571637"/>
              <a:ext cx="2774362" cy="512762"/>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AR-Sitzung: 12.12.06</a:t>
              </a:r>
            </a:p>
          </p:txBody>
        </p:sp>
        <p:sp>
          <p:nvSpPr>
            <p:cNvPr id="23562" name="Rectangle 24"/>
            <p:cNvSpPr>
              <a:spLocks noChangeArrowheads="1"/>
            </p:cNvSpPr>
            <p:nvPr/>
          </p:nvSpPr>
          <p:spPr bwMode="auto">
            <a:xfrm>
              <a:off x="9181036" y="5571637"/>
              <a:ext cx="2746850" cy="512762"/>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Termin: 12.12.06</a:t>
              </a:r>
            </a:p>
          </p:txBody>
        </p:sp>
        <p:grpSp>
          <p:nvGrpSpPr>
            <p:cNvPr id="23563" name="Group 45"/>
            <p:cNvGrpSpPr>
              <a:grpSpLocks/>
            </p:cNvGrpSpPr>
            <p:nvPr/>
          </p:nvGrpSpPr>
          <p:grpSpPr bwMode="auto">
            <a:xfrm>
              <a:off x="3192141" y="1918800"/>
              <a:ext cx="2780710" cy="455613"/>
              <a:chOff x="1515" y="1156"/>
              <a:chExt cx="1314" cy="293"/>
            </a:xfrm>
          </p:grpSpPr>
          <p:sp>
            <p:nvSpPr>
              <p:cNvPr id="23582" name="AutoShape 26"/>
              <p:cNvSpPr>
                <a:spLocks noChangeArrowheads="1"/>
              </p:cNvSpPr>
              <p:nvPr/>
            </p:nvSpPr>
            <p:spPr bwMode="auto">
              <a:xfrm>
                <a:off x="1515" y="1156"/>
                <a:ext cx="1314" cy="290"/>
              </a:xfrm>
              <a:prstGeom prst="homePlate">
                <a:avLst>
                  <a:gd name="adj" fmla="val 50345"/>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ct val="100000"/>
                  </a:lnSpc>
                </a:pPr>
                <a:endParaRPr lang="de-AT" altLang="de-DE" sz="1200"/>
              </a:p>
            </p:txBody>
          </p:sp>
          <p:sp>
            <p:nvSpPr>
              <p:cNvPr id="23583" name="Text Box 31"/>
              <p:cNvSpPr txBox="1">
                <a:spLocks noChangeArrowheads="1"/>
              </p:cNvSpPr>
              <p:nvPr/>
            </p:nvSpPr>
            <p:spPr bwMode="auto">
              <a:xfrm>
                <a:off x="1515" y="1156"/>
                <a:ext cx="1314" cy="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solidFill>
                      <a:schemeClr val="bg1"/>
                    </a:solidFill>
                  </a:rPr>
                  <a:t>Datenerhebung</a:t>
                </a:r>
              </a:p>
            </p:txBody>
          </p:sp>
        </p:grpSp>
        <p:grpSp>
          <p:nvGrpSpPr>
            <p:cNvPr id="23564" name="Group 52"/>
            <p:cNvGrpSpPr>
              <a:grpSpLocks/>
            </p:cNvGrpSpPr>
            <p:nvPr/>
          </p:nvGrpSpPr>
          <p:grpSpPr bwMode="auto">
            <a:xfrm>
              <a:off x="3192141" y="2458550"/>
              <a:ext cx="2761663" cy="2989263"/>
              <a:chOff x="99" y="1548"/>
              <a:chExt cx="1314" cy="1837"/>
            </a:xfrm>
          </p:grpSpPr>
          <p:sp>
            <p:nvSpPr>
              <p:cNvPr id="23580" name="AutoShape 53"/>
              <p:cNvSpPr>
                <a:spLocks noChangeArrowheads="1"/>
              </p:cNvSpPr>
              <p:nvPr/>
            </p:nvSpPr>
            <p:spPr bwMode="auto">
              <a:xfrm rot="5400000">
                <a:off x="-108" y="1865"/>
                <a:ext cx="1729" cy="1312"/>
              </a:xfrm>
              <a:prstGeom prst="homePlate">
                <a:avLst>
                  <a:gd name="adj" fmla="val 15729"/>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ct val="100000"/>
                  </a:lnSpc>
                </a:pPr>
                <a:endParaRPr lang="de-AT" altLang="de-DE" sz="1200"/>
              </a:p>
            </p:txBody>
          </p:sp>
          <p:sp>
            <p:nvSpPr>
              <p:cNvPr id="23581" name="Rectangle 54"/>
              <p:cNvSpPr>
                <a:spLocks noChangeArrowheads="1"/>
              </p:cNvSpPr>
              <p:nvPr/>
            </p:nvSpPr>
            <p:spPr bwMode="auto">
              <a:xfrm>
                <a:off x="99" y="1548"/>
                <a:ext cx="1314" cy="1523"/>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Text 12 pt</a:t>
                </a:r>
              </a:p>
              <a:p>
                <a:pPr eaLnBrk="1" hangingPunct="1">
                  <a:lnSpc>
                    <a:spcPts val="1400"/>
                  </a:lnSpc>
                </a:pPr>
                <a:endParaRPr lang="de-DE" altLang="de-DE" sz="1200" b="1"/>
              </a:p>
              <a:p>
                <a:pPr lvl="1" eaLnBrk="1" hangingPunct="1">
                  <a:lnSpc>
                    <a:spcPts val="1400"/>
                  </a:lnSpc>
                </a:pPr>
                <a:r>
                  <a:rPr lang="de-DE" altLang="de-DE" sz="1200"/>
                  <a:t>Lorem ipsum wert tab schoder ku sum</a:t>
                </a:r>
              </a:p>
              <a:p>
                <a:pPr lvl="1" eaLnBrk="1" hangingPunct="1">
                  <a:lnSpc>
                    <a:spcPts val="1400"/>
                  </a:lnSpc>
                </a:pPr>
                <a:endParaRPr lang="de-DE" altLang="de-DE" sz="1200"/>
              </a:p>
              <a:p>
                <a:pPr lvl="1" eaLnBrk="1" hangingPunct="1">
                  <a:lnSpc>
                    <a:spcPts val="1400"/>
                  </a:lnSpc>
                </a:pPr>
                <a:r>
                  <a:rPr lang="de-DE" altLang="de-DE" sz="1200"/>
                  <a:t>Er lorem ipsum ku sum ritufus ertam</a:t>
                </a:r>
              </a:p>
              <a:p>
                <a:pPr lvl="1" eaLnBrk="1" hangingPunct="1">
                  <a:lnSpc>
                    <a:spcPts val="1400"/>
                  </a:lnSpc>
                </a:pPr>
                <a:endParaRPr lang="de-DE" altLang="de-DE" sz="1200"/>
              </a:p>
              <a:p>
                <a:pPr lvl="1" eaLnBrk="1" hangingPunct="1">
                  <a:lnSpc>
                    <a:spcPts val="1400"/>
                  </a:lnSpc>
                </a:pPr>
                <a:r>
                  <a:rPr lang="de-DE" altLang="de-DE" sz="1200"/>
                  <a:t>Mualorem Reiken sum saidade ert Guaredisch</a:t>
                </a:r>
              </a:p>
              <a:p>
                <a:pPr lvl="1" eaLnBrk="1" hangingPunct="1">
                  <a:lnSpc>
                    <a:spcPts val="1400"/>
                  </a:lnSpc>
                </a:pPr>
                <a:endParaRPr lang="de-DE" altLang="de-DE" sz="1200"/>
              </a:p>
              <a:p>
                <a:pPr lvl="1" eaLnBrk="1" hangingPunct="1">
                  <a:lnSpc>
                    <a:spcPts val="1400"/>
                  </a:lnSpc>
                </a:pPr>
                <a:r>
                  <a:rPr lang="de-DE" altLang="de-DE" sz="1200"/>
                  <a:t>Mittanebereten Sumsaidade ert tabschoder</a:t>
                </a:r>
              </a:p>
              <a:p>
                <a:pPr lvl="1" eaLnBrk="1" hangingPunct="1">
                  <a:lnSpc>
                    <a:spcPts val="1400"/>
                  </a:lnSpc>
                </a:pPr>
                <a:endParaRPr lang="de-DE" altLang="de-DE" sz="1200"/>
              </a:p>
            </p:txBody>
          </p:sp>
        </p:grpSp>
        <p:grpSp>
          <p:nvGrpSpPr>
            <p:cNvPr id="23565" name="Group 55"/>
            <p:cNvGrpSpPr>
              <a:grpSpLocks/>
            </p:cNvGrpSpPr>
            <p:nvPr/>
          </p:nvGrpSpPr>
          <p:grpSpPr bwMode="auto">
            <a:xfrm>
              <a:off x="6167542" y="2458550"/>
              <a:ext cx="2797639" cy="2989263"/>
              <a:chOff x="99" y="1548"/>
              <a:chExt cx="1314" cy="1837"/>
            </a:xfrm>
          </p:grpSpPr>
          <p:sp>
            <p:nvSpPr>
              <p:cNvPr id="23578" name="AutoShape 56"/>
              <p:cNvSpPr>
                <a:spLocks noChangeArrowheads="1"/>
              </p:cNvSpPr>
              <p:nvPr/>
            </p:nvSpPr>
            <p:spPr bwMode="auto">
              <a:xfrm rot="5400000">
                <a:off x="-108" y="1865"/>
                <a:ext cx="1729" cy="1312"/>
              </a:xfrm>
              <a:prstGeom prst="homePlate">
                <a:avLst>
                  <a:gd name="adj" fmla="val 15729"/>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ct val="100000"/>
                  </a:lnSpc>
                </a:pPr>
                <a:endParaRPr lang="de-AT" altLang="de-DE" sz="1200"/>
              </a:p>
            </p:txBody>
          </p:sp>
          <p:sp>
            <p:nvSpPr>
              <p:cNvPr id="23579" name="Rectangle 57"/>
              <p:cNvSpPr>
                <a:spLocks noChangeArrowheads="1"/>
              </p:cNvSpPr>
              <p:nvPr/>
            </p:nvSpPr>
            <p:spPr bwMode="auto">
              <a:xfrm>
                <a:off x="99" y="1548"/>
                <a:ext cx="1314" cy="1523"/>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Text 12 pt</a:t>
                </a:r>
              </a:p>
              <a:p>
                <a:pPr eaLnBrk="1" hangingPunct="1">
                  <a:lnSpc>
                    <a:spcPts val="1400"/>
                  </a:lnSpc>
                </a:pPr>
                <a:endParaRPr lang="de-DE" altLang="de-DE" sz="1200" b="1"/>
              </a:p>
              <a:p>
                <a:pPr lvl="1" eaLnBrk="1" hangingPunct="1">
                  <a:lnSpc>
                    <a:spcPts val="1400"/>
                  </a:lnSpc>
                </a:pPr>
                <a:r>
                  <a:rPr lang="de-DE" altLang="de-DE" sz="1200"/>
                  <a:t>Lorem ipsum wert tab schoder ku sum</a:t>
                </a:r>
              </a:p>
              <a:p>
                <a:pPr lvl="1" eaLnBrk="1" hangingPunct="1">
                  <a:lnSpc>
                    <a:spcPts val="1400"/>
                  </a:lnSpc>
                </a:pPr>
                <a:endParaRPr lang="de-DE" altLang="de-DE" sz="1200"/>
              </a:p>
              <a:p>
                <a:pPr lvl="1" eaLnBrk="1" hangingPunct="1">
                  <a:lnSpc>
                    <a:spcPts val="1400"/>
                  </a:lnSpc>
                </a:pPr>
                <a:r>
                  <a:rPr lang="de-DE" altLang="de-DE" sz="1200"/>
                  <a:t>Er lorem ipsum ku sum ritufus ertam</a:t>
                </a:r>
              </a:p>
              <a:p>
                <a:pPr lvl="1" eaLnBrk="1" hangingPunct="1">
                  <a:lnSpc>
                    <a:spcPts val="1400"/>
                  </a:lnSpc>
                </a:pPr>
                <a:endParaRPr lang="de-DE" altLang="de-DE" sz="1200"/>
              </a:p>
              <a:p>
                <a:pPr lvl="1" eaLnBrk="1" hangingPunct="1">
                  <a:lnSpc>
                    <a:spcPts val="1400"/>
                  </a:lnSpc>
                </a:pPr>
                <a:r>
                  <a:rPr lang="de-DE" altLang="de-DE" sz="1200"/>
                  <a:t>Mualorem Reiken sum saidade ert Guaredisch</a:t>
                </a:r>
              </a:p>
              <a:p>
                <a:pPr lvl="1" eaLnBrk="1" hangingPunct="1">
                  <a:lnSpc>
                    <a:spcPts val="1400"/>
                  </a:lnSpc>
                </a:pPr>
                <a:endParaRPr lang="de-DE" altLang="de-DE" sz="1200"/>
              </a:p>
              <a:p>
                <a:pPr lvl="1" eaLnBrk="1" hangingPunct="1">
                  <a:lnSpc>
                    <a:spcPts val="1400"/>
                  </a:lnSpc>
                </a:pPr>
                <a:r>
                  <a:rPr lang="de-DE" altLang="de-DE" sz="1200"/>
                  <a:t>Mittanebereten Sumsaidade ert tabschoder</a:t>
                </a:r>
              </a:p>
              <a:p>
                <a:pPr lvl="1" eaLnBrk="1" hangingPunct="1">
                  <a:lnSpc>
                    <a:spcPts val="1400"/>
                  </a:lnSpc>
                </a:pPr>
                <a:endParaRPr lang="de-DE" altLang="de-DE" sz="1200"/>
              </a:p>
            </p:txBody>
          </p:sp>
        </p:grpSp>
        <p:grpSp>
          <p:nvGrpSpPr>
            <p:cNvPr id="23566" name="Group 58"/>
            <p:cNvGrpSpPr>
              <a:grpSpLocks/>
            </p:cNvGrpSpPr>
            <p:nvPr/>
          </p:nvGrpSpPr>
          <p:grpSpPr bwMode="auto">
            <a:xfrm>
              <a:off x="9155641" y="2458550"/>
              <a:ext cx="2772245" cy="2989263"/>
              <a:chOff x="99" y="1548"/>
              <a:chExt cx="1314" cy="1837"/>
            </a:xfrm>
          </p:grpSpPr>
          <p:sp>
            <p:nvSpPr>
              <p:cNvPr id="23576" name="AutoShape 59"/>
              <p:cNvSpPr>
                <a:spLocks noChangeArrowheads="1"/>
              </p:cNvSpPr>
              <p:nvPr/>
            </p:nvSpPr>
            <p:spPr bwMode="auto">
              <a:xfrm rot="5400000">
                <a:off x="-108" y="1865"/>
                <a:ext cx="1729" cy="1312"/>
              </a:xfrm>
              <a:prstGeom prst="homePlate">
                <a:avLst>
                  <a:gd name="adj" fmla="val 15729"/>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ct val="100000"/>
                  </a:lnSpc>
                </a:pPr>
                <a:endParaRPr lang="de-AT" altLang="de-DE" sz="1200"/>
              </a:p>
            </p:txBody>
          </p:sp>
          <p:sp>
            <p:nvSpPr>
              <p:cNvPr id="23577" name="Rectangle 60"/>
              <p:cNvSpPr>
                <a:spLocks noChangeArrowheads="1"/>
              </p:cNvSpPr>
              <p:nvPr/>
            </p:nvSpPr>
            <p:spPr bwMode="auto">
              <a:xfrm>
                <a:off x="99" y="1548"/>
                <a:ext cx="1314" cy="1523"/>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Text 12 pt</a:t>
                </a:r>
              </a:p>
              <a:p>
                <a:pPr eaLnBrk="1" hangingPunct="1">
                  <a:lnSpc>
                    <a:spcPts val="1400"/>
                  </a:lnSpc>
                </a:pPr>
                <a:endParaRPr lang="de-DE" altLang="de-DE" sz="1200" b="1"/>
              </a:p>
              <a:p>
                <a:pPr lvl="1" eaLnBrk="1" hangingPunct="1">
                  <a:lnSpc>
                    <a:spcPts val="1400"/>
                  </a:lnSpc>
                </a:pPr>
                <a:r>
                  <a:rPr lang="de-DE" altLang="de-DE" sz="1200"/>
                  <a:t>Lorem ipsum wert tab schoder ku sum</a:t>
                </a:r>
              </a:p>
              <a:p>
                <a:pPr lvl="1" eaLnBrk="1" hangingPunct="1">
                  <a:lnSpc>
                    <a:spcPts val="1400"/>
                  </a:lnSpc>
                </a:pPr>
                <a:endParaRPr lang="de-DE" altLang="de-DE" sz="1200"/>
              </a:p>
              <a:p>
                <a:pPr lvl="1" eaLnBrk="1" hangingPunct="1">
                  <a:lnSpc>
                    <a:spcPts val="1400"/>
                  </a:lnSpc>
                </a:pPr>
                <a:r>
                  <a:rPr lang="de-DE" altLang="de-DE" sz="1200"/>
                  <a:t>Er lorem ipsum ku sum ritufus ertam</a:t>
                </a:r>
              </a:p>
              <a:p>
                <a:pPr lvl="1" eaLnBrk="1" hangingPunct="1">
                  <a:lnSpc>
                    <a:spcPts val="1400"/>
                  </a:lnSpc>
                </a:pPr>
                <a:endParaRPr lang="de-DE" altLang="de-DE" sz="1200"/>
              </a:p>
              <a:p>
                <a:pPr lvl="1" eaLnBrk="1" hangingPunct="1">
                  <a:lnSpc>
                    <a:spcPts val="1400"/>
                  </a:lnSpc>
                </a:pPr>
                <a:r>
                  <a:rPr lang="de-DE" altLang="de-DE" sz="1200"/>
                  <a:t>Mualorem Reiken sum saidade ert Guaredisch</a:t>
                </a:r>
              </a:p>
              <a:p>
                <a:pPr lvl="1" eaLnBrk="1" hangingPunct="1">
                  <a:lnSpc>
                    <a:spcPts val="1400"/>
                  </a:lnSpc>
                </a:pPr>
                <a:endParaRPr lang="de-DE" altLang="de-DE" sz="1200"/>
              </a:p>
              <a:p>
                <a:pPr lvl="1" eaLnBrk="1" hangingPunct="1">
                  <a:lnSpc>
                    <a:spcPts val="1400"/>
                  </a:lnSpc>
                </a:pPr>
                <a:r>
                  <a:rPr lang="de-DE" altLang="de-DE" sz="1200"/>
                  <a:t>Mittanebereten Sumsaidade ert tabschoder</a:t>
                </a:r>
              </a:p>
              <a:p>
                <a:pPr lvl="1" eaLnBrk="1" hangingPunct="1">
                  <a:lnSpc>
                    <a:spcPts val="1400"/>
                  </a:lnSpc>
                </a:pPr>
                <a:endParaRPr lang="de-DE" altLang="de-DE" sz="1200"/>
              </a:p>
            </p:txBody>
          </p:sp>
        </p:grpSp>
        <p:grpSp>
          <p:nvGrpSpPr>
            <p:cNvPr id="23567" name="Group 62"/>
            <p:cNvGrpSpPr>
              <a:grpSpLocks/>
            </p:cNvGrpSpPr>
            <p:nvPr/>
          </p:nvGrpSpPr>
          <p:grpSpPr bwMode="auto">
            <a:xfrm>
              <a:off x="169588" y="1906360"/>
              <a:ext cx="2806106" cy="463388"/>
              <a:chOff x="1503" y="1148"/>
              <a:chExt cx="1326" cy="298"/>
            </a:xfrm>
          </p:grpSpPr>
          <p:sp>
            <p:nvSpPr>
              <p:cNvPr id="23574" name="AutoShape 63"/>
              <p:cNvSpPr>
                <a:spLocks noChangeArrowheads="1"/>
              </p:cNvSpPr>
              <p:nvPr/>
            </p:nvSpPr>
            <p:spPr bwMode="auto">
              <a:xfrm>
                <a:off x="1515" y="1156"/>
                <a:ext cx="1314" cy="290"/>
              </a:xfrm>
              <a:prstGeom prst="homePlate">
                <a:avLst>
                  <a:gd name="adj" fmla="val 50345"/>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ct val="100000"/>
                  </a:lnSpc>
                </a:pPr>
                <a:endParaRPr lang="de-AT" altLang="de-DE" sz="1200"/>
              </a:p>
            </p:txBody>
          </p:sp>
          <p:sp>
            <p:nvSpPr>
              <p:cNvPr id="23575" name="Text Box 64"/>
              <p:cNvSpPr txBox="1">
                <a:spLocks noChangeArrowheads="1"/>
              </p:cNvSpPr>
              <p:nvPr/>
            </p:nvSpPr>
            <p:spPr bwMode="auto">
              <a:xfrm>
                <a:off x="1503" y="1148"/>
                <a:ext cx="1314" cy="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solidFill>
                      <a:schemeClr val="bg1"/>
                    </a:solidFill>
                  </a:rPr>
                  <a:t>Vorbereitung</a:t>
                </a:r>
              </a:p>
            </p:txBody>
          </p:sp>
        </p:grpSp>
        <p:grpSp>
          <p:nvGrpSpPr>
            <p:cNvPr id="23568" name="Group 68"/>
            <p:cNvGrpSpPr>
              <a:grpSpLocks/>
            </p:cNvGrpSpPr>
            <p:nvPr/>
          </p:nvGrpSpPr>
          <p:grpSpPr bwMode="auto">
            <a:xfrm>
              <a:off x="6167542" y="1918800"/>
              <a:ext cx="2780710" cy="455613"/>
              <a:chOff x="1515" y="1156"/>
              <a:chExt cx="1314" cy="293"/>
            </a:xfrm>
          </p:grpSpPr>
          <p:sp>
            <p:nvSpPr>
              <p:cNvPr id="23572" name="AutoShape 69"/>
              <p:cNvSpPr>
                <a:spLocks noChangeArrowheads="1"/>
              </p:cNvSpPr>
              <p:nvPr/>
            </p:nvSpPr>
            <p:spPr bwMode="auto">
              <a:xfrm>
                <a:off x="1515" y="1156"/>
                <a:ext cx="1314" cy="290"/>
              </a:xfrm>
              <a:prstGeom prst="homePlate">
                <a:avLst>
                  <a:gd name="adj" fmla="val 50345"/>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ct val="100000"/>
                  </a:lnSpc>
                </a:pPr>
                <a:endParaRPr lang="de-AT" altLang="de-DE" sz="1200"/>
              </a:p>
            </p:txBody>
          </p:sp>
          <p:sp>
            <p:nvSpPr>
              <p:cNvPr id="23573" name="Text Box 70"/>
              <p:cNvSpPr txBox="1">
                <a:spLocks noChangeArrowheads="1"/>
              </p:cNvSpPr>
              <p:nvPr/>
            </p:nvSpPr>
            <p:spPr bwMode="auto">
              <a:xfrm>
                <a:off x="1515" y="1156"/>
                <a:ext cx="1314" cy="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solidFill>
                      <a:schemeClr val="bg1"/>
                    </a:solidFill>
                  </a:rPr>
                  <a:t>Analyse &amp; Präsentation</a:t>
                </a:r>
              </a:p>
            </p:txBody>
          </p:sp>
        </p:grpSp>
        <p:grpSp>
          <p:nvGrpSpPr>
            <p:cNvPr id="23569" name="Group 71"/>
            <p:cNvGrpSpPr>
              <a:grpSpLocks/>
            </p:cNvGrpSpPr>
            <p:nvPr/>
          </p:nvGrpSpPr>
          <p:grpSpPr bwMode="auto">
            <a:xfrm>
              <a:off x="9147176" y="1918800"/>
              <a:ext cx="2780710" cy="455613"/>
              <a:chOff x="1515" y="1156"/>
              <a:chExt cx="1314" cy="293"/>
            </a:xfrm>
          </p:grpSpPr>
          <p:sp>
            <p:nvSpPr>
              <p:cNvPr id="23570" name="AutoShape 72"/>
              <p:cNvSpPr>
                <a:spLocks noChangeArrowheads="1"/>
              </p:cNvSpPr>
              <p:nvPr/>
            </p:nvSpPr>
            <p:spPr bwMode="auto">
              <a:xfrm>
                <a:off x="1515" y="1156"/>
                <a:ext cx="1314" cy="290"/>
              </a:xfrm>
              <a:prstGeom prst="homePlate">
                <a:avLst>
                  <a:gd name="adj" fmla="val 50345"/>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ct val="100000"/>
                  </a:lnSpc>
                </a:pPr>
                <a:endParaRPr lang="de-AT" altLang="de-DE" sz="1200"/>
              </a:p>
            </p:txBody>
          </p:sp>
          <p:sp>
            <p:nvSpPr>
              <p:cNvPr id="23571" name="Text Box 73"/>
              <p:cNvSpPr txBox="1">
                <a:spLocks noChangeArrowheads="1"/>
              </p:cNvSpPr>
              <p:nvPr/>
            </p:nvSpPr>
            <p:spPr bwMode="auto">
              <a:xfrm>
                <a:off x="1515" y="1156"/>
                <a:ext cx="1314" cy="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solidFill>
                      <a:schemeClr val="bg1"/>
                    </a:solidFill>
                  </a:rPr>
                  <a:t>Ausarbeitung</a:t>
                </a:r>
              </a:p>
            </p:txBody>
          </p:sp>
        </p:grpSp>
      </p:gr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Foliennummernplatzhalter 3"/>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7C211304-1B22-4AC6-B97B-69873680E4CD}" type="datetime1">
              <a:rPr lang="de-DE" altLang="de-DE" sz="1000" smtClean="0"/>
              <a:pPr>
                <a:lnSpc>
                  <a:spcPct val="100000"/>
                </a:lnSpc>
              </a:pPr>
              <a:t>06.08.2019</a:t>
            </a:fld>
            <a:r>
              <a:rPr lang="de-DE" altLang="de-DE" sz="1000" smtClean="0"/>
              <a:t> / Seite </a:t>
            </a:r>
            <a:fld id="{CFA9E372-2992-40EA-9BA6-A7BCFA57616A}" type="slidenum">
              <a:rPr lang="en-GB" altLang="de-DE" sz="1000" smtClean="0"/>
              <a:pPr>
                <a:lnSpc>
                  <a:spcPct val="100000"/>
                </a:lnSpc>
              </a:pPr>
              <a:t>9</a:t>
            </a:fld>
            <a:endParaRPr lang="en-GB" altLang="de-DE" sz="1000" smtClean="0"/>
          </a:p>
        </p:txBody>
      </p:sp>
      <p:sp>
        <p:nvSpPr>
          <p:cNvPr id="25603" name="Rectangle 2"/>
          <p:cNvSpPr>
            <a:spLocks noGrp="1" noChangeArrowheads="1"/>
          </p:cNvSpPr>
          <p:nvPr>
            <p:ph type="title"/>
          </p:nvPr>
        </p:nvSpPr>
        <p:spPr>
          <a:xfrm>
            <a:off x="215900" y="193675"/>
            <a:ext cx="11761788" cy="1504950"/>
          </a:xfrm>
        </p:spPr>
        <p:txBody>
          <a:bodyPr/>
          <a:lstStyle/>
          <a:p>
            <a:pPr eaLnBrk="1" hangingPunct="1"/>
            <a:r>
              <a:rPr lang="de-DE" altLang="de-DE" smtClean="0"/>
              <a:t>Zusammenfassung</a:t>
            </a:r>
          </a:p>
        </p:txBody>
      </p:sp>
      <p:grpSp>
        <p:nvGrpSpPr>
          <p:cNvPr id="25604" name="Gruppieren 1"/>
          <p:cNvGrpSpPr>
            <a:grpSpLocks/>
          </p:cNvGrpSpPr>
          <p:nvPr/>
        </p:nvGrpSpPr>
        <p:grpSpPr bwMode="auto">
          <a:xfrm>
            <a:off x="215900" y="1916113"/>
            <a:ext cx="11761788" cy="3951287"/>
            <a:chOff x="1685926" y="1844675"/>
            <a:chExt cx="8802687" cy="3951289"/>
          </a:xfrm>
        </p:grpSpPr>
        <p:sp>
          <p:nvSpPr>
            <p:cNvPr id="25605" name="Rectangle 3"/>
            <p:cNvSpPr>
              <a:spLocks noChangeArrowheads="1"/>
            </p:cNvSpPr>
            <p:nvPr/>
          </p:nvSpPr>
          <p:spPr bwMode="auto">
            <a:xfrm>
              <a:off x="1685926" y="1844675"/>
              <a:ext cx="2079625" cy="674688"/>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342900" indent="-342900">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Zielsetzung</a:t>
              </a:r>
            </a:p>
          </p:txBody>
        </p:sp>
        <p:sp>
          <p:nvSpPr>
            <p:cNvPr id="25606" name="Rectangle 4"/>
            <p:cNvSpPr>
              <a:spLocks noChangeArrowheads="1"/>
            </p:cNvSpPr>
            <p:nvPr/>
          </p:nvSpPr>
          <p:spPr bwMode="auto">
            <a:xfrm>
              <a:off x="3935413" y="1844675"/>
              <a:ext cx="6553200" cy="674688"/>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5607" name="Rectangle 5"/>
            <p:cNvSpPr>
              <a:spLocks noChangeArrowheads="1"/>
            </p:cNvSpPr>
            <p:nvPr/>
          </p:nvSpPr>
          <p:spPr bwMode="auto">
            <a:xfrm>
              <a:off x="1685926" y="2682875"/>
              <a:ext cx="2079625" cy="674688"/>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342900" indent="-342900">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Analyse</a:t>
              </a:r>
            </a:p>
          </p:txBody>
        </p:sp>
        <p:sp>
          <p:nvSpPr>
            <p:cNvPr id="25608" name="Rectangle 6"/>
            <p:cNvSpPr>
              <a:spLocks noChangeArrowheads="1"/>
            </p:cNvSpPr>
            <p:nvPr/>
          </p:nvSpPr>
          <p:spPr bwMode="auto">
            <a:xfrm>
              <a:off x="3935413" y="2682875"/>
              <a:ext cx="6553200" cy="674688"/>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5609" name="Rectangle 7"/>
            <p:cNvSpPr>
              <a:spLocks noChangeArrowheads="1"/>
            </p:cNvSpPr>
            <p:nvPr/>
          </p:nvSpPr>
          <p:spPr bwMode="auto">
            <a:xfrm>
              <a:off x="1685926" y="3519489"/>
              <a:ext cx="2079625" cy="638175"/>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342900" indent="-342900">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Konzept </a:t>
              </a:r>
            </a:p>
          </p:txBody>
        </p:sp>
        <p:sp>
          <p:nvSpPr>
            <p:cNvPr id="25610" name="Rectangle 8"/>
            <p:cNvSpPr>
              <a:spLocks noChangeArrowheads="1"/>
            </p:cNvSpPr>
            <p:nvPr/>
          </p:nvSpPr>
          <p:spPr bwMode="auto">
            <a:xfrm>
              <a:off x="3927475" y="3500438"/>
              <a:ext cx="6561138" cy="684212"/>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5611" name="Rectangle 9"/>
            <p:cNvSpPr>
              <a:spLocks noChangeArrowheads="1"/>
            </p:cNvSpPr>
            <p:nvPr/>
          </p:nvSpPr>
          <p:spPr bwMode="auto">
            <a:xfrm>
              <a:off x="1685926" y="4321175"/>
              <a:ext cx="2079625" cy="692150"/>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342900" indent="-342900">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Entscheidung</a:t>
              </a:r>
            </a:p>
          </p:txBody>
        </p:sp>
        <p:sp>
          <p:nvSpPr>
            <p:cNvPr id="25612" name="Rectangle 10"/>
            <p:cNvSpPr>
              <a:spLocks noChangeArrowheads="1"/>
            </p:cNvSpPr>
            <p:nvPr/>
          </p:nvSpPr>
          <p:spPr bwMode="auto">
            <a:xfrm>
              <a:off x="3935413" y="4338639"/>
              <a:ext cx="6553200" cy="674687"/>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5613" name="Rectangle 11"/>
            <p:cNvSpPr>
              <a:spLocks noChangeArrowheads="1"/>
            </p:cNvSpPr>
            <p:nvPr/>
          </p:nvSpPr>
          <p:spPr bwMode="auto">
            <a:xfrm>
              <a:off x="1685926" y="5194301"/>
              <a:ext cx="2079625" cy="601663"/>
            </a:xfrm>
            <a:prstGeom prst="rect">
              <a:avLst/>
            </a:prstGeom>
            <a:solidFill>
              <a:srgbClr val="80808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342900" indent="-342900">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Umsetzung</a:t>
              </a:r>
            </a:p>
          </p:txBody>
        </p:sp>
        <p:sp>
          <p:nvSpPr>
            <p:cNvPr id="25614" name="Rectangle 12"/>
            <p:cNvSpPr>
              <a:spLocks noChangeArrowheads="1"/>
            </p:cNvSpPr>
            <p:nvPr/>
          </p:nvSpPr>
          <p:spPr bwMode="auto">
            <a:xfrm>
              <a:off x="3935413" y="5194301"/>
              <a:ext cx="6553200" cy="601663"/>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5615" name="Rectangle 17"/>
            <p:cNvSpPr>
              <a:spLocks noChangeArrowheads="1"/>
            </p:cNvSpPr>
            <p:nvPr/>
          </p:nvSpPr>
          <p:spPr bwMode="auto">
            <a:xfrm>
              <a:off x="3935413" y="1844675"/>
              <a:ext cx="6553200" cy="674688"/>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5616" name="Rectangle 18"/>
            <p:cNvSpPr>
              <a:spLocks noChangeArrowheads="1"/>
            </p:cNvSpPr>
            <p:nvPr/>
          </p:nvSpPr>
          <p:spPr bwMode="auto">
            <a:xfrm>
              <a:off x="3935413" y="2682875"/>
              <a:ext cx="6553200" cy="674688"/>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5617" name="Rectangle 19"/>
            <p:cNvSpPr>
              <a:spLocks noChangeArrowheads="1"/>
            </p:cNvSpPr>
            <p:nvPr/>
          </p:nvSpPr>
          <p:spPr bwMode="auto">
            <a:xfrm>
              <a:off x="3927475" y="3500438"/>
              <a:ext cx="6561138" cy="684212"/>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5618" name="Rectangle 20"/>
            <p:cNvSpPr>
              <a:spLocks noChangeArrowheads="1"/>
            </p:cNvSpPr>
            <p:nvPr/>
          </p:nvSpPr>
          <p:spPr bwMode="auto">
            <a:xfrm>
              <a:off x="3935413" y="1844675"/>
              <a:ext cx="6553200" cy="674688"/>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5619" name="Rectangle 21"/>
            <p:cNvSpPr>
              <a:spLocks noChangeArrowheads="1"/>
            </p:cNvSpPr>
            <p:nvPr/>
          </p:nvSpPr>
          <p:spPr bwMode="auto">
            <a:xfrm>
              <a:off x="3935413" y="2682875"/>
              <a:ext cx="6553200" cy="674688"/>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5620" name="Rectangle 22"/>
            <p:cNvSpPr>
              <a:spLocks noChangeArrowheads="1"/>
            </p:cNvSpPr>
            <p:nvPr/>
          </p:nvSpPr>
          <p:spPr bwMode="auto">
            <a:xfrm>
              <a:off x="3935413" y="4338639"/>
              <a:ext cx="6553200" cy="674687"/>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5621" name="Rectangle 23"/>
            <p:cNvSpPr>
              <a:spLocks noChangeArrowheads="1"/>
            </p:cNvSpPr>
            <p:nvPr/>
          </p:nvSpPr>
          <p:spPr bwMode="auto">
            <a:xfrm>
              <a:off x="3927475" y="3500438"/>
              <a:ext cx="6561138" cy="684212"/>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5622" name="Rectangle 24"/>
            <p:cNvSpPr>
              <a:spLocks noChangeArrowheads="1"/>
            </p:cNvSpPr>
            <p:nvPr/>
          </p:nvSpPr>
          <p:spPr bwMode="auto">
            <a:xfrm>
              <a:off x="3935413" y="1844675"/>
              <a:ext cx="6553200" cy="674688"/>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5623" name="Rectangle 25"/>
            <p:cNvSpPr>
              <a:spLocks noChangeArrowheads="1"/>
            </p:cNvSpPr>
            <p:nvPr/>
          </p:nvSpPr>
          <p:spPr bwMode="auto">
            <a:xfrm>
              <a:off x="3935413" y="2682875"/>
              <a:ext cx="6553200" cy="674688"/>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5624" name="Rectangle 27"/>
            <p:cNvSpPr>
              <a:spLocks noChangeArrowheads="1"/>
            </p:cNvSpPr>
            <p:nvPr/>
          </p:nvSpPr>
          <p:spPr bwMode="auto">
            <a:xfrm>
              <a:off x="3935413" y="4321175"/>
              <a:ext cx="6553200" cy="69215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5625" name="Rectangle 28"/>
            <p:cNvSpPr>
              <a:spLocks noChangeArrowheads="1"/>
            </p:cNvSpPr>
            <p:nvPr/>
          </p:nvSpPr>
          <p:spPr bwMode="auto">
            <a:xfrm>
              <a:off x="3927475" y="3519488"/>
              <a:ext cx="6561138" cy="64770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5626" name="Rectangle 29"/>
            <p:cNvSpPr>
              <a:spLocks noChangeArrowheads="1"/>
            </p:cNvSpPr>
            <p:nvPr/>
          </p:nvSpPr>
          <p:spPr bwMode="auto">
            <a:xfrm>
              <a:off x="3935413" y="1844675"/>
              <a:ext cx="6553200" cy="674688"/>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sp>
          <p:nvSpPr>
            <p:cNvPr id="25627" name="Rectangle 30"/>
            <p:cNvSpPr>
              <a:spLocks noChangeArrowheads="1"/>
            </p:cNvSpPr>
            <p:nvPr/>
          </p:nvSpPr>
          <p:spPr bwMode="auto">
            <a:xfrm>
              <a:off x="3935413" y="2690813"/>
              <a:ext cx="6553200" cy="666750"/>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marL="176213" indent="-176213">
                <a:lnSpc>
                  <a:spcPts val="2200"/>
                </a:lnSpc>
                <a:defRPr sz="2000">
                  <a:solidFill>
                    <a:schemeClr val="tx1"/>
                  </a:solidFill>
                  <a:latin typeface="Arial" panose="020B0604020202020204" pitchFamily="34" charset="0"/>
                </a:defRPr>
              </a:lvl1pPr>
              <a:lvl2pPr marL="828675" indent="-285750">
                <a:lnSpc>
                  <a:spcPts val="2200"/>
                </a:lnSpc>
                <a:buChar char="•"/>
                <a:defRPr sz="2000">
                  <a:solidFill>
                    <a:schemeClr val="tx1"/>
                  </a:solidFill>
                  <a:latin typeface="Arial" panose="020B0604020202020204" pitchFamily="34" charset="0"/>
                </a:defRPr>
              </a:lvl2pPr>
              <a:lvl3pPr marL="1236663" indent="-228600">
                <a:lnSpc>
                  <a:spcPts val="2200"/>
                </a:lnSpc>
                <a:buChar char="•"/>
                <a:defRPr sz="2000">
                  <a:solidFill>
                    <a:schemeClr val="tx1"/>
                  </a:solidFill>
                  <a:latin typeface="Arial" panose="020B0604020202020204" pitchFamily="34" charset="0"/>
                </a:defRPr>
              </a:lvl3pPr>
              <a:lvl4pPr marL="164465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buFontTx/>
                <a:buChar char="•"/>
              </a:pPr>
              <a:r>
                <a:rPr lang="de-DE" altLang="de-DE" sz="1200"/>
                <a:t>Guaredisch fug ertam ester Guaredisch sim nedunf eg sulschab nekituleben reikenit et</a:t>
              </a:r>
            </a:p>
            <a:p>
              <a:pPr eaLnBrk="1" hangingPunct="1">
                <a:lnSpc>
                  <a:spcPts val="1400"/>
                </a:lnSpc>
                <a:buFontTx/>
                <a:buChar char="•"/>
              </a:pPr>
              <a:r>
                <a:rPr lang="de-DE" altLang="de-DE" sz="1200"/>
                <a:t>sumsaidade kuklet sumritufus lorem ipsum muz mitta nebereten Kundwert tabschoder</a:t>
              </a:r>
            </a:p>
            <a:p>
              <a:pPr eaLnBrk="1" hangingPunct="1">
                <a:lnSpc>
                  <a:spcPts val="1400"/>
                </a:lnSpc>
                <a:buFontTx/>
                <a:buChar char="•"/>
              </a:pPr>
              <a:r>
                <a:rPr lang="de-DE" altLang="de-DE" sz="1200"/>
                <a:t>guaredisch kneumyx bonter osat grunden</a:t>
              </a:r>
            </a:p>
          </p:txBody>
        </p:sp>
      </p:gr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oliennummernplatzhalter 3"/>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CEC7D6C7-3A5F-4AD1-BB87-04D134FC5743}" type="datetime1">
              <a:rPr lang="de-DE" altLang="de-DE" sz="1000" smtClean="0"/>
              <a:pPr>
                <a:lnSpc>
                  <a:spcPct val="100000"/>
                </a:lnSpc>
              </a:pPr>
              <a:t>06.08.2019</a:t>
            </a:fld>
            <a:r>
              <a:rPr lang="de-DE" altLang="de-DE" sz="1000" smtClean="0"/>
              <a:t> / Seite </a:t>
            </a:r>
            <a:fld id="{5D49FA97-2838-4328-98D0-9CFA75BD71BC}" type="slidenum">
              <a:rPr lang="en-GB" altLang="de-DE" sz="1000" smtClean="0"/>
              <a:pPr>
                <a:lnSpc>
                  <a:spcPct val="100000"/>
                </a:lnSpc>
              </a:pPr>
              <a:t>10</a:t>
            </a:fld>
            <a:endParaRPr lang="en-GB" altLang="de-DE" sz="1000" smtClean="0"/>
          </a:p>
        </p:txBody>
      </p:sp>
      <p:sp>
        <p:nvSpPr>
          <p:cNvPr id="27651" name="Rectangle 12"/>
          <p:cNvSpPr>
            <a:spLocks noChangeArrowheads="1"/>
          </p:cNvSpPr>
          <p:nvPr/>
        </p:nvSpPr>
        <p:spPr bwMode="auto">
          <a:xfrm>
            <a:off x="1703388" y="908050"/>
            <a:ext cx="8785225"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rIns="162000">
            <a:spAutoFit/>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ct val="100000"/>
              </a:lnSpc>
            </a:pPr>
            <a:r>
              <a:rPr lang="de-DE" altLang="de-DE" sz="2600">
                <a:solidFill>
                  <a:schemeClr val="bg1"/>
                </a:solidFill>
              </a:rPr>
              <a:t>Unterzeile ist zur Headline optional, 26 pt</a:t>
            </a:r>
          </a:p>
        </p:txBody>
      </p:sp>
      <p:grpSp>
        <p:nvGrpSpPr>
          <p:cNvPr id="27652" name="Gruppieren 1"/>
          <p:cNvGrpSpPr>
            <a:grpSpLocks/>
          </p:cNvGrpSpPr>
          <p:nvPr/>
        </p:nvGrpSpPr>
        <p:grpSpPr bwMode="auto">
          <a:xfrm>
            <a:off x="227013" y="1919288"/>
            <a:ext cx="11760200" cy="4041775"/>
            <a:chOff x="1684339" y="1835151"/>
            <a:chExt cx="8823325" cy="4041775"/>
          </a:xfrm>
        </p:grpSpPr>
        <p:grpSp>
          <p:nvGrpSpPr>
            <p:cNvPr id="27654" name="Group 15"/>
            <p:cNvGrpSpPr>
              <a:grpSpLocks/>
            </p:cNvGrpSpPr>
            <p:nvPr/>
          </p:nvGrpSpPr>
          <p:grpSpPr bwMode="auto">
            <a:xfrm>
              <a:off x="6167438" y="1854201"/>
              <a:ext cx="2089150" cy="3159125"/>
              <a:chOff x="2930" y="1156"/>
              <a:chExt cx="1313" cy="2009"/>
            </a:xfrm>
          </p:grpSpPr>
          <p:sp>
            <p:nvSpPr>
              <p:cNvPr id="27671" name="AutoShape 5"/>
              <p:cNvSpPr>
                <a:spLocks noChangeArrowheads="1"/>
              </p:cNvSpPr>
              <p:nvPr/>
            </p:nvSpPr>
            <p:spPr bwMode="auto">
              <a:xfrm rot="5400000">
                <a:off x="2625" y="1546"/>
                <a:ext cx="1924" cy="1313"/>
              </a:xfrm>
              <a:prstGeom prst="homePlate">
                <a:avLst>
                  <a:gd name="adj" fmla="val 17489"/>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ct val="100000"/>
                  </a:lnSpc>
                </a:pPr>
                <a:endParaRPr lang="de-AT" altLang="de-DE" sz="1200"/>
              </a:p>
            </p:txBody>
          </p:sp>
          <p:sp>
            <p:nvSpPr>
              <p:cNvPr id="27672" name="Rectangle 7"/>
              <p:cNvSpPr>
                <a:spLocks noChangeArrowheads="1"/>
              </p:cNvSpPr>
              <p:nvPr/>
            </p:nvSpPr>
            <p:spPr bwMode="auto">
              <a:xfrm>
                <a:off x="2930" y="1156"/>
                <a:ext cx="1313" cy="1695"/>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Text 12 pt</a:t>
                </a:r>
              </a:p>
              <a:p>
                <a:pPr eaLnBrk="1" hangingPunct="1">
                  <a:lnSpc>
                    <a:spcPts val="1400"/>
                  </a:lnSpc>
                </a:pPr>
                <a:endParaRPr lang="de-DE" altLang="de-DE" sz="1200" b="1"/>
              </a:p>
              <a:p>
                <a:pPr lvl="1" eaLnBrk="1" hangingPunct="1">
                  <a:lnSpc>
                    <a:spcPts val="1400"/>
                  </a:lnSpc>
                </a:pPr>
                <a:r>
                  <a:rPr lang="de-DE" altLang="de-DE" sz="1200"/>
                  <a:t>Lorem ipsum wert tab schoder ku sum</a:t>
                </a:r>
              </a:p>
              <a:p>
                <a:pPr lvl="1" eaLnBrk="1" hangingPunct="1">
                  <a:lnSpc>
                    <a:spcPts val="1400"/>
                  </a:lnSpc>
                </a:pPr>
                <a:endParaRPr lang="de-DE" altLang="de-DE" sz="1200"/>
              </a:p>
              <a:p>
                <a:pPr lvl="1" eaLnBrk="1" hangingPunct="1">
                  <a:lnSpc>
                    <a:spcPts val="1400"/>
                  </a:lnSpc>
                </a:pPr>
                <a:r>
                  <a:rPr lang="de-DE" altLang="de-DE" sz="1200"/>
                  <a:t>Er lorem ipsum ku sumritufus ertam</a:t>
                </a:r>
              </a:p>
              <a:p>
                <a:pPr lvl="1" eaLnBrk="1" hangingPunct="1">
                  <a:lnSpc>
                    <a:spcPts val="1400"/>
                  </a:lnSpc>
                </a:pPr>
                <a:endParaRPr lang="de-DE" altLang="de-DE" sz="1200"/>
              </a:p>
              <a:p>
                <a:pPr lvl="1" eaLnBrk="1" hangingPunct="1">
                  <a:lnSpc>
                    <a:spcPts val="1400"/>
                  </a:lnSpc>
                </a:pPr>
                <a:r>
                  <a:rPr lang="de-DE" altLang="de-DE" sz="1200"/>
                  <a:t>Mualorem Reiken sum saidade ert Guaredisch</a:t>
                </a:r>
              </a:p>
              <a:p>
                <a:pPr lvl="1" eaLnBrk="1" hangingPunct="1">
                  <a:lnSpc>
                    <a:spcPts val="1400"/>
                  </a:lnSpc>
                </a:pPr>
                <a:endParaRPr lang="de-DE" altLang="de-DE" sz="1200"/>
              </a:p>
              <a:p>
                <a:pPr lvl="1" eaLnBrk="1" hangingPunct="1">
                  <a:lnSpc>
                    <a:spcPts val="1400"/>
                  </a:lnSpc>
                </a:pPr>
                <a:r>
                  <a:rPr lang="de-DE" altLang="de-DE" sz="1200"/>
                  <a:t>Mittanebereten Sumsai dade ert Guarediscned wert tabschoder</a:t>
                </a:r>
              </a:p>
            </p:txBody>
          </p:sp>
        </p:grpSp>
        <p:sp>
          <p:nvSpPr>
            <p:cNvPr id="27655" name="Rectangle 8"/>
            <p:cNvSpPr>
              <a:spLocks noChangeArrowheads="1"/>
            </p:cNvSpPr>
            <p:nvPr/>
          </p:nvSpPr>
          <p:spPr bwMode="auto">
            <a:xfrm>
              <a:off x="1703389" y="5194301"/>
              <a:ext cx="8804275" cy="682625"/>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ctr" eaLnBrk="1" hangingPunct="1">
                <a:lnSpc>
                  <a:spcPts val="1400"/>
                </a:lnSpc>
              </a:pPr>
              <a:r>
                <a:rPr lang="de-DE" altLang="de-DE" sz="1200"/>
                <a:t>Guaredisch Sulschab ester Dolorem nesterumer</a:t>
              </a:r>
            </a:p>
          </p:txBody>
        </p:sp>
        <p:grpSp>
          <p:nvGrpSpPr>
            <p:cNvPr id="27656" name="Group 14"/>
            <p:cNvGrpSpPr>
              <a:grpSpLocks/>
            </p:cNvGrpSpPr>
            <p:nvPr/>
          </p:nvGrpSpPr>
          <p:grpSpPr bwMode="auto">
            <a:xfrm>
              <a:off x="1703389" y="1835151"/>
              <a:ext cx="2060575" cy="3178175"/>
              <a:chOff x="99" y="1156"/>
              <a:chExt cx="1314" cy="2009"/>
            </a:xfrm>
          </p:grpSpPr>
          <p:sp>
            <p:nvSpPr>
              <p:cNvPr id="27669" name="AutoShape 3"/>
              <p:cNvSpPr>
                <a:spLocks noChangeArrowheads="1"/>
              </p:cNvSpPr>
              <p:nvPr/>
            </p:nvSpPr>
            <p:spPr bwMode="auto">
              <a:xfrm rot="5400000">
                <a:off x="-205" y="1547"/>
                <a:ext cx="1924" cy="1312"/>
              </a:xfrm>
              <a:prstGeom prst="homePlate">
                <a:avLst>
                  <a:gd name="adj" fmla="val 17503"/>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ct val="100000"/>
                  </a:lnSpc>
                </a:pPr>
                <a:endParaRPr lang="de-AT" altLang="de-DE" sz="1200"/>
              </a:p>
            </p:txBody>
          </p:sp>
          <p:sp>
            <p:nvSpPr>
              <p:cNvPr id="27670" name="Rectangle 9"/>
              <p:cNvSpPr>
                <a:spLocks noChangeArrowheads="1"/>
              </p:cNvSpPr>
              <p:nvPr/>
            </p:nvSpPr>
            <p:spPr bwMode="auto">
              <a:xfrm>
                <a:off x="99" y="1156"/>
                <a:ext cx="1314" cy="1695"/>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Text 12 pt</a:t>
                </a:r>
              </a:p>
              <a:p>
                <a:pPr eaLnBrk="1" hangingPunct="1">
                  <a:lnSpc>
                    <a:spcPts val="1400"/>
                  </a:lnSpc>
                </a:pPr>
                <a:endParaRPr lang="de-DE" altLang="de-DE" sz="1200" b="1"/>
              </a:p>
              <a:p>
                <a:pPr lvl="1" eaLnBrk="1" hangingPunct="1">
                  <a:lnSpc>
                    <a:spcPts val="1400"/>
                  </a:lnSpc>
                </a:pPr>
                <a:r>
                  <a:rPr lang="de-DE" altLang="de-DE" sz="1200"/>
                  <a:t>Lorem ipsum wert tab schoder ku sum</a:t>
                </a:r>
              </a:p>
              <a:p>
                <a:pPr lvl="1" eaLnBrk="1" hangingPunct="1">
                  <a:lnSpc>
                    <a:spcPts val="1400"/>
                  </a:lnSpc>
                </a:pPr>
                <a:endParaRPr lang="de-DE" altLang="de-DE" sz="1200"/>
              </a:p>
              <a:p>
                <a:pPr lvl="1" eaLnBrk="1" hangingPunct="1">
                  <a:lnSpc>
                    <a:spcPts val="1400"/>
                  </a:lnSpc>
                </a:pPr>
                <a:r>
                  <a:rPr lang="de-DE" altLang="de-DE" sz="1200"/>
                  <a:t>Er lorem ipsum ku sum ritufus ertam</a:t>
                </a:r>
              </a:p>
              <a:p>
                <a:pPr lvl="1" eaLnBrk="1" hangingPunct="1">
                  <a:lnSpc>
                    <a:spcPts val="1400"/>
                  </a:lnSpc>
                </a:pPr>
                <a:endParaRPr lang="de-DE" altLang="de-DE" sz="1200"/>
              </a:p>
              <a:p>
                <a:pPr lvl="1" eaLnBrk="1" hangingPunct="1">
                  <a:lnSpc>
                    <a:spcPts val="1400"/>
                  </a:lnSpc>
                </a:pPr>
                <a:r>
                  <a:rPr lang="de-DE" altLang="de-DE" sz="1200"/>
                  <a:t>Mualorem Reiken sum saidade ert Guaredisch</a:t>
                </a:r>
              </a:p>
              <a:p>
                <a:pPr lvl="1" eaLnBrk="1" hangingPunct="1">
                  <a:lnSpc>
                    <a:spcPts val="1400"/>
                  </a:lnSpc>
                </a:pPr>
                <a:endParaRPr lang="de-DE" altLang="de-DE" sz="1200"/>
              </a:p>
              <a:p>
                <a:pPr lvl="1" eaLnBrk="1" hangingPunct="1">
                  <a:lnSpc>
                    <a:spcPts val="1400"/>
                  </a:lnSpc>
                </a:pPr>
                <a:r>
                  <a:rPr lang="de-DE" altLang="de-DE" sz="1200"/>
                  <a:t>Mittanebereten Sumsai dade ert Guarediscned wert tabschoder</a:t>
                </a:r>
              </a:p>
              <a:p>
                <a:pPr lvl="1" eaLnBrk="1" hangingPunct="1">
                  <a:lnSpc>
                    <a:spcPts val="1400"/>
                  </a:lnSpc>
                </a:pPr>
                <a:endParaRPr lang="de-DE" altLang="de-DE" sz="1200"/>
              </a:p>
            </p:txBody>
          </p:sp>
        </p:grpSp>
        <p:grpSp>
          <p:nvGrpSpPr>
            <p:cNvPr id="27657" name="Group 13"/>
            <p:cNvGrpSpPr>
              <a:grpSpLocks/>
            </p:cNvGrpSpPr>
            <p:nvPr/>
          </p:nvGrpSpPr>
          <p:grpSpPr bwMode="auto">
            <a:xfrm>
              <a:off x="3935413" y="1835151"/>
              <a:ext cx="2089150" cy="3178175"/>
              <a:chOff x="1515" y="1156"/>
              <a:chExt cx="1315" cy="2009"/>
            </a:xfrm>
          </p:grpSpPr>
          <p:sp>
            <p:nvSpPr>
              <p:cNvPr id="27667" name="AutoShape 4"/>
              <p:cNvSpPr>
                <a:spLocks noChangeArrowheads="1"/>
              </p:cNvSpPr>
              <p:nvPr/>
            </p:nvSpPr>
            <p:spPr bwMode="auto">
              <a:xfrm rot="5400000">
                <a:off x="1211" y="1545"/>
                <a:ext cx="1924" cy="1315"/>
              </a:xfrm>
              <a:prstGeom prst="homePlate">
                <a:avLst>
                  <a:gd name="adj" fmla="val 17463"/>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ct val="100000"/>
                  </a:lnSpc>
                </a:pPr>
                <a:endParaRPr lang="de-AT" altLang="de-DE" sz="1200"/>
              </a:p>
            </p:txBody>
          </p:sp>
          <p:sp>
            <p:nvSpPr>
              <p:cNvPr id="27668" name="Rectangle 10"/>
              <p:cNvSpPr>
                <a:spLocks noChangeArrowheads="1"/>
              </p:cNvSpPr>
              <p:nvPr/>
            </p:nvSpPr>
            <p:spPr bwMode="auto">
              <a:xfrm>
                <a:off x="1515" y="1156"/>
                <a:ext cx="1313" cy="1695"/>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Text 12 pt</a:t>
                </a:r>
              </a:p>
              <a:p>
                <a:pPr eaLnBrk="1" hangingPunct="1">
                  <a:lnSpc>
                    <a:spcPts val="1400"/>
                  </a:lnSpc>
                </a:pPr>
                <a:endParaRPr lang="de-DE" altLang="de-DE" sz="1200" b="1"/>
              </a:p>
              <a:p>
                <a:pPr lvl="1" eaLnBrk="1" hangingPunct="1">
                  <a:lnSpc>
                    <a:spcPts val="1400"/>
                  </a:lnSpc>
                </a:pPr>
                <a:r>
                  <a:rPr lang="de-DE" altLang="de-DE" sz="1200"/>
                  <a:t>Lorem ipsum wert tab schoder ku sum</a:t>
                </a:r>
              </a:p>
              <a:p>
                <a:pPr lvl="1" eaLnBrk="1" hangingPunct="1">
                  <a:lnSpc>
                    <a:spcPts val="1400"/>
                  </a:lnSpc>
                </a:pPr>
                <a:endParaRPr lang="de-DE" altLang="de-DE" sz="1200"/>
              </a:p>
              <a:p>
                <a:pPr lvl="1" eaLnBrk="1" hangingPunct="1">
                  <a:lnSpc>
                    <a:spcPts val="1400"/>
                  </a:lnSpc>
                </a:pPr>
                <a:r>
                  <a:rPr lang="de-DE" altLang="de-DE" sz="1200"/>
                  <a:t>Er lorem ipsum ku sumritufus ertam</a:t>
                </a:r>
              </a:p>
              <a:p>
                <a:pPr lvl="1" eaLnBrk="1" hangingPunct="1">
                  <a:lnSpc>
                    <a:spcPts val="1400"/>
                  </a:lnSpc>
                </a:pPr>
                <a:endParaRPr lang="de-DE" altLang="de-DE" sz="1200"/>
              </a:p>
              <a:p>
                <a:pPr lvl="1" eaLnBrk="1" hangingPunct="1">
                  <a:lnSpc>
                    <a:spcPts val="1400"/>
                  </a:lnSpc>
                </a:pPr>
                <a:r>
                  <a:rPr lang="de-DE" altLang="de-DE" sz="1200"/>
                  <a:t>Mualorem Reiken sumsaidade ert Guaredisch</a:t>
                </a:r>
              </a:p>
              <a:p>
                <a:pPr lvl="1" eaLnBrk="1" hangingPunct="1">
                  <a:lnSpc>
                    <a:spcPts val="1400"/>
                  </a:lnSpc>
                </a:pPr>
                <a:endParaRPr lang="de-DE" altLang="de-DE" sz="1200"/>
              </a:p>
              <a:p>
                <a:pPr lvl="1" eaLnBrk="1" hangingPunct="1">
                  <a:lnSpc>
                    <a:spcPts val="1400"/>
                  </a:lnSpc>
                </a:pPr>
                <a:r>
                  <a:rPr lang="de-DE" altLang="de-DE" sz="1200"/>
                  <a:t>Mittanebereten Sumsai dade ert Guarediscned wert tabschoder</a:t>
                </a:r>
              </a:p>
            </p:txBody>
          </p:sp>
        </p:grpSp>
        <p:grpSp>
          <p:nvGrpSpPr>
            <p:cNvPr id="27658" name="Group 16"/>
            <p:cNvGrpSpPr>
              <a:grpSpLocks/>
            </p:cNvGrpSpPr>
            <p:nvPr/>
          </p:nvGrpSpPr>
          <p:grpSpPr bwMode="auto">
            <a:xfrm>
              <a:off x="8428039" y="1854201"/>
              <a:ext cx="2060575" cy="3159125"/>
              <a:chOff x="4343" y="1156"/>
              <a:chExt cx="1314" cy="2009"/>
            </a:xfrm>
          </p:grpSpPr>
          <p:sp>
            <p:nvSpPr>
              <p:cNvPr id="27665" name="AutoShape 6"/>
              <p:cNvSpPr>
                <a:spLocks noChangeArrowheads="1"/>
              </p:cNvSpPr>
              <p:nvPr/>
            </p:nvSpPr>
            <p:spPr bwMode="auto">
              <a:xfrm rot="5400000">
                <a:off x="4044" y="1552"/>
                <a:ext cx="1912" cy="1314"/>
              </a:xfrm>
              <a:prstGeom prst="homePlate">
                <a:avLst>
                  <a:gd name="adj" fmla="val 17367"/>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ct val="100000"/>
                  </a:lnSpc>
                </a:pPr>
                <a:endParaRPr lang="de-AT" altLang="de-DE" sz="1200"/>
              </a:p>
            </p:txBody>
          </p:sp>
          <p:sp>
            <p:nvSpPr>
              <p:cNvPr id="27666" name="Rectangle 11"/>
              <p:cNvSpPr>
                <a:spLocks noChangeArrowheads="1"/>
              </p:cNvSpPr>
              <p:nvPr/>
            </p:nvSpPr>
            <p:spPr bwMode="auto">
              <a:xfrm>
                <a:off x="4343" y="1156"/>
                <a:ext cx="1314" cy="1695"/>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Text 12 pt</a:t>
                </a:r>
              </a:p>
              <a:p>
                <a:pPr eaLnBrk="1" hangingPunct="1">
                  <a:lnSpc>
                    <a:spcPts val="1400"/>
                  </a:lnSpc>
                </a:pPr>
                <a:endParaRPr lang="de-DE" altLang="de-DE" sz="1200" b="1"/>
              </a:p>
              <a:p>
                <a:pPr lvl="1" eaLnBrk="1" hangingPunct="1">
                  <a:lnSpc>
                    <a:spcPts val="1400"/>
                  </a:lnSpc>
                </a:pPr>
                <a:r>
                  <a:rPr lang="de-DE" altLang="de-DE" sz="1200"/>
                  <a:t>Lorem ipsum wert tab schoder ku sum</a:t>
                </a:r>
              </a:p>
              <a:p>
                <a:pPr lvl="1" eaLnBrk="1" hangingPunct="1">
                  <a:lnSpc>
                    <a:spcPts val="1400"/>
                  </a:lnSpc>
                </a:pPr>
                <a:endParaRPr lang="de-DE" altLang="de-DE" sz="1200"/>
              </a:p>
              <a:p>
                <a:pPr lvl="1" eaLnBrk="1" hangingPunct="1">
                  <a:lnSpc>
                    <a:spcPts val="1400"/>
                  </a:lnSpc>
                </a:pPr>
                <a:r>
                  <a:rPr lang="de-DE" altLang="de-DE" sz="1200"/>
                  <a:t>Er lorem ipsum ku sum ritufus ertam</a:t>
                </a:r>
              </a:p>
              <a:p>
                <a:pPr lvl="1" eaLnBrk="1" hangingPunct="1">
                  <a:lnSpc>
                    <a:spcPts val="1400"/>
                  </a:lnSpc>
                </a:pPr>
                <a:endParaRPr lang="de-DE" altLang="de-DE" sz="1200"/>
              </a:p>
              <a:p>
                <a:pPr lvl="1" eaLnBrk="1" hangingPunct="1">
                  <a:lnSpc>
                    <a:spcPts val="1400"/>
                  </a:lnSpc>
                </a:pPr>
                <a:r>
                  <a:rPr lang="de-DE" altLang="de-DE" sz="1200"/>
                  <a:t>Mualorem Reiken sum saidade ert Guaredisch</a:t>
                </a:r>
              </a:p>
              <a:p>
                <a:pPr lvl="1" eaLnBrk="1" hangingPunct="1">
                  <a:lnSpc>
                    <a:spcPts val="1400"/>
                  </a:lnSpc>
                </a:pPr>
                <a:endParaRPr lang="de-DE" altLang="de-DE" sz="1200"/>
              </a:p>
              <a:p>
                <a:pPr lvl="1" eaLnBrk="1" hangingPunct="1">
                  <a:lnSpc>
                    <a:spcPts val="1400"/>
                  </a:lnSpc>
                </a:pPr>
                <a:r>
                  <a:rPr lang="de-DE" altLang="de-DE" sz="1200"/>
                  <a:t>Mittanebereten Sumsaidade ert Guarediscned wert tabschoder</a:t>
                </a:r>
              </a:p>
            </p:txBody>
          </p:sp>
        </p:grpSp>
        <p:grpSp>
          <p:nvGrpSpPr>
            <p:cNvPr id="27659" name="Group 17"/>
            <p:cNvGrpSpPr>
              <a:grpSpLocks/>
            </p:cNvGrpSpPr>
            <p:nvPr/>
          </p:nvGrpSpPr>
          <p:grpSpPr bwMode="auto">
            <a:xfrm>
              <a:off x="1684339" y="1854201"/>
              <a:ext cx="2079625" cy="3159125"/>
              <a:chOff x="99" y="1156"/>
              <a:chExt cx="1314" cy="2009"/>
            </a:xfrm>
          </p:grpSpPr>
          <p:sp>
            <p:nvSpPr>
              <p:cNvPr id="27663" name="AutoShape 18"/>
              <p:cNvSpPr>
                <a:spLocks noChangeArrowheads="1"/>
              </p:cNvSpPr>
              <p:nvPr/>
            </p:nvSpPr>
            <p:spPr bwMode="auto">
              <a:xfrm rot="5400000">
                <a:off x="-205" y="1547"/>
                <a:ext cx="1924" cy="1312"/>
              </a:xfrm>
              <a:prstGeom prst="homePlate">
                <a:avLst>
                  <a:gd name="adj" fmla="val 17503"/>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ct val="100000"/>
                  </a:lnSpc>
                </a:pPr>
                <a:endParaRPr lang="de-AT" altLang="de-DE" sz="1200"/>
              </a:p>
            </p:txBody>
          </p:sp>
          <p:sp>
            <p:nvSpPr>
              <p:cNvPr id="27664" name="Rectangle 19"/>
              <p:cNvSpPr>
                <a:spLocks noChangeArrowheads="1"/>
              </p:cNvSpPr>
              <p:nvPr/>
            </p:nvSpPr>
            <p:spPr bwMode="auto">
              <a:xfrm>
                <a:off x="99" y="1156"/>
                <a:ext cx="1314" cy="1695"/>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Text 12 pt</a:t>
                </a:r>
              </a:p>
              <a:p>
                <a:pPr eaLnBrk="1" hangingPunct="1">
                  <a:lnSpc>
                    <a:spcPts val="1400"/>
                  </a:lnSpc>
                </a:pPr>
                <a:endParaRPr lang="de-DE" altLang="de-DE" sz="1200" b="1"/>
              </a:p>
              <a:p>
                <a:pPr lvl="1" eaLnBrk="1" hangingPunct="1">
                  <a:lnSpc>
                    <a:spcPts val="1400"/>
                  </a:lnSpc>
                </a:pPr>
                <a:r>
                  <a:rPr lang="de-DE" altLang="de-DE" sz="1200"/>
                  <a:t>Lorem ipsum wert tab schoder ku sum</a:t>
                </a:r>
              </a:p>
              <a:p>
                <a:pPr lvl="1" eaLnBrk="1" hangingPunct="1">
                  <a:lnSpc>
                    <a:spcPts val="1400"/>
                  </a:lnSpc>
                </a:pPr>
                <a:endParaRPr lang="de-DE" altLang="de-DE" sz="1200"/>
              </a:p>
              <a:p>
                <a:pPr lvl="1" eaLnBrk="1" hangingPunct="1">
                  <a:lnSpc>
                    <a:spcPts val="1400"/>
                  </a:lnSpc>
                </a:pPr>
                <a:r>
                  <a:rPr lang="de-DE" altLang="de-DE" sz="1200"/>
                  <a:t>Er lorem ipsum ku sum ritufus ertam</a:t>
                </a:r>
              </a:p>
              <a:p>
                <a:pPr lvl="1" eaLnBrk="1" hangingPunct="1">
                  <a:lnSpc>
                    <a:spcPts val="1400"/>
                  </a:lnSpc>
                </a:pPr>
                <a:endParaRPr lang="de-DE" altLang="de-DE" sz="1200"/>
              </a:p>
              <a:p>
                <a:pPr lvl="1" eaLnBrk="1" hangingPunct="1">
                  <a:lnSpc>
                    <a:spcPts val="1400"/>
                  </a:lnSpc>
                </a:pPr>
                <a:r>
                  <a:rPr lang="de-DE" altLang="de-DE" sz="1200"/>
                  <a:t>Mualorem Reiken sum saidade ert Guaredisch</a:t>
                </a:r>
              </a:p>
              <a:p>
                <a:pPr lvl="1" eaLnBrk="1" hangingPunct="1">
                  <a:lnSpc>
                    <a:spcPts val="1400"/>
                  </a:lnSpc>
                </a:pPr>
                <a:endParaRPr lang="de-DE" altLang="de-DE" sz="1200"/>
              </a:p>
              <a:p>
                <a:pPr lvl="1" eaLnBrk="1" hangingPunct="1">
                  <a:lnSpc>
                    <a:spcPts val="1400"/>
                  </a:lnSpc>
                </a:pPr>
                <a:r>
                  <a:rPr lang="de-DE" altLang="de-DE" sz="1200"/>
                  <a:t>Mittanebereten Sumsai dade ert Guarediscned wert tabschoder</a:t>
                </a:r>
              </a:p>
              <a:p>
                <a:pPr lvl="1" eaLnBrk="1" hangingPunct="1">
                  <a:lnSpc>
                    <a:spcPts val="1400"/>
                  </a:lnSpc>
                </a:pPr>
                <a:endParaRPr lang="de-DE" altLang="de-DE" sz="1200"/>
              </a:p>
            </p:txBody>
          </p:sp>
        </p:grpSp>
        <p:grpSp>
          <p:nvGrpSpPr>
            <p:cNvPr id="27660" name="Group 20"/>
            <p:cNvGrpSpPr>
              <a:grpSpLocks/>
            </p:cNvGrpSpPr>
            <p:nvPr/>
          </p:nvGrpSpPr>
          <p:grpSpPr bwMode="auto">
            <a:xfrm>
              <a:off x="3935414" y="1844675"/>
              <a:ext cx="2071687" cy="3168650"/>
              <a:chOff x="1515" y="1156"/>
              <a:chExt cx="1315" cy="2009"/>
            </a:xfrm>
          </p:grpSpPr>
          <p:sp>
            <p:nvSpPr>
              <p:cNvPr id="27661" name="AutoShape 21"/>
              <p:cNvSpPr>
                <a:spLocks noChangeArrowheads="1"/>
              </p:cNvSpPr>
              <p:nvPr/>
            </p:nvSpPr>
            <p:spPr bwMode="auto">
              <a:xfrm rot="5400000">
                <a:off x="1211" y="1545"/>
                <a:ext cx="1924" cy="1315"/>
              </a:xfrm>
              <a:prstGeom prst="homePlate">
                <a:avLst>
                  <a:gd name="adj" fmla="val 17463"/>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ct val="100000"/>
                  </a:lnSpc>
                </a:pPr>
                <a:endParaRPr lang="de-AT" altLang="de-DE" sz="1200"/>
              </a:p>
            </p:txBody>
          </p:sp>
          <p:sp>
            <p:nvSpPr>
              <p:cNvPr id="27662" name="Rectangle 22"/>
              <p:cNvSpPr>
                <a:spLocks noChangeArrowheads="1"/>
              </p:cNvSpPr>
              <p:nvPr/>
            </p:nvSpPr>
            <p:spPr bwMode="auto">
              <a:xfrm>
                <a:off x="1515" y="1156"/>
                <a:ext cx="1313" cy="1695"/>
              </a:xfrm>
              <a:prstGeom prst="rect">
                <a:avLst/>
              </a:prstGeom>
              <a:solidFill>
                <a:schemeClr val="tx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Text 12 pt</a:t>
                </a:r>
              </a:p>
              <a:p>
                <a:pPr eaLnBrk="1" hangingPunct="1">
                  <a:lnSpc>
                    <a:spcPts val="1400"/>
                  </a:lnSpc>
                </a:pPr>
                <a:endParaRPr lang="de-DE" altLang="de-DE" sz="1200" b="1"/>
              </a:p>
              <a:p>
                <a:pPr lvl="1" eaLnBrk="1" hangingPunct="1">
                  <a:lnSpc>
                    <a:spcPts val="1400"/>
                  </a:lnSpc>
                </a:pPr>
                <a:r>
                  <a:rPr lang="de-DE" altLang="de-DE" sz="1200"/>
                  <a:t>Lorem ipsum wert tab schoder ku sum</a:t>
                </a:r>
              </a:p>
              <a:p>
                <a:pPr lvl="1" eaLnBrk="1" hangingPunct="1">
                  <a:lnSpc>
                    <a:spcPts val="1400"/>
                  </a:lnSpc>
                </a:pPr>
                <a:endParaRPr lang="de-DE" altLang="de-DE" sz="1200"/>
              </a:p>
              <a:p>
                <a:pPr lvl="1" eaLnBrk="1" hangingPunct="1">
                  <a:lnSpc>
                    <a:spcPts val="1400"/>
                  </a:lnSpc>
                </a:pPr>
                <a:r>
                  <a:rPr lang="de-DE" altLang="de-DE" sz="1200"/>
                  <a:t>Er lorem ipsum ku sumritufus ertam</a:t>
                </a:r>
              </a:p>
              <a:p>
                <a:pPr lvl="1" eaLnBrk="1" hangingPunct="1">
                  <a:lnSpc>
                    <a:spcPts val="1400"/>
                  </a:lnSpc>
                </a:pPr>
                <a:endParaRPr lang="de-DE" altLang="de-DE" sz="1200"/>
              </a:p>
              <a:p>
                <a:pPr lvl="1" eaLnBrk="1" hangingPunct="1">
                  <a:lnSpc>
                    <a:spcPts val="1400"/>
                  </a:lnSpc>
                </a:pPr>
                <a:r>
                  <a:rPr lang="de-DE" altLang="de-DE" sz="1200"/>
                  <a:t>Mualorem Reiken sumsaidade ert Guaredisch</a:t>
                </a:r>
              </a:p>
              <a:p>
                <a:pPr lvl="1" eaLnBrk="1" hangingPunct="1">
                  <a:lnSpc>
                    <a:spcPts val="1400"/>
                  </a:lnSpc>
                </a:pPr>
                <a:endParaRPr lang="de-DE" altLang="de-DE" sz="1200"/>
              </a:p>
              <a:p>
                <a:pPr lvl="1" eaLnBrk="1" hangingPunct="1">
                  <a:lnSpc>
                    <a:spcPts val="1400"/>
                  </a:lnSpc>
                </a:pPr>
                <a:r>
                  <a:rPr lang="de-DE" altLang="de-DE" sz="1200"/>
                  <a:t>Mittanebereten Sumsai dade ert Guarediscned wert tabschoder</a:t>
                </a:r>
              </a:p>
            </p:txBody>
          </p:sp>
        </p:grpSp>
      </p:grpSp>
      <p:sp>
        <p:nvSpPr>
          <p:cNvPr id="27653" name="Rectangle 23"/>
          <p:cNvSpPr>
            <a:spLocks noGrp="1" noChangeArrowheads="1"/>
          </p:cNvSpPr>
          <p:nvPr>
            <p:ph type="title"/>
          </p:nvPr>
        </p:nvSpPr>
        <p:spPr>
          <a:xfrm>
            <a:off x="227013" y="193675"/>
            <a:ext cx="11760200" cy="1504950"/>
          </a:xfrm>
        </p:spPr>
        <p:txBody>
          <a:bodyPr/>
          <a:lstStyle/>
          <a:p>
            <a:pPr eaLnBrk="1" hangingPunct="1"/>
            <a:r>
              <a:rPr lang="de-DE" altLang="de-DE" smtClean="0"/>
              <a:t>Headline des Präsentations-Charts </a:t>
            </a:r>
            <a:br>
              <a:rPr lang="de-DE" altLang="de-DE" smtClean="0"/>
            </a:br>
            <a:r>
              <a:rPr lang="de-DE" altLang="de-DE" smtClean="0"/>
              <a:t>ist maximal zweizeilig, 26 pt</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Foliennummernplatzhalter 3"/>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3C5CDF83-35E1-4339-9C6A-B200D4D2E08B}" type="datetime1">
              <a:rPr lang="de-DE" altLang="de-DE" sz="1000" smtClean="0"/>
              <a:pPr>
                <a:lnSpc>
                  <a:spcPct val="100000"/>
                </a:lnSpc>
              </a:pPr>
              <a:t>06.08.2019</a:t>
            </a:fld>
            <a:r>
              <a:rPr lang="de-DE" altLang="de-DE" sz="1000" smtClean="0"/>
              <a:t> / Seite </a:t>
            </a:r>
            <a:fld id="{F8111C04-C971-4761-B737-9E3E292911A3}" type="slidenum">
              <a:rPr lang="en-GB" altLang="de-DE" sz="1000" smtClean="0"/>
              <a:pPr>
                <a:lnSpc>
                  <a:spcPct val="100000"/>
                </a:lnSpc>
              </a:pPr>
              <a:t>11</a:t>
            </a:fld>
            <a:endParaRPr lang="en-GB" altLang="de-DE" sz="1000" smtClean="0"/>
          </a:p>
        </p:txBody>
      </p:sp>
      <p:sp>
        <p:nvSpPr>
          <p:cNvPr id="29699" name="Rectangle 3"/>
          <p:cNvSpPr>
            <a:spLocks noGrp="1" noChangeArrowheads="1"/>
          </p:cNvSpPr>
          <p:nvPr>
            <p:ph type="body" idx="1"/>
          </p:nvPr>
        </p:nvSpPr>
        <p:spPr>
          <a:xfrm>
            <a:off x="6184900" y="1919288"/>
            <a:ext cx="5759450" cy="3176587"/>
          </a:xfrm>
          <a:solidFill>
            <a:schemeClr val="tx2"/>
          </a:solidFill>
        </p:spPr>
        <p:txBody>
          <a:bodyPr/>
          <a:lstStyle/>
          <a:p>
            <a:pPr eaLnBrk="1" hangingPunct="1">
              <a:lnSpc>
                <a:spcPts val="1700"/>
              </a:lnSpc>
            </a:pPr>
            <a:r>
              <a:rPr lang="de-DE" altLang="de-DE" sz="1600" b="1" smtClean="0"/>
              <a:t>Text 16 pt</a:t>
            </a:r>
          </a:p>
          <a:p>
            <a:pPr eaLnBrk="1" hangingPunct="1">
              <a:lnSpc>
                <a:spcPts val="1700"/>
              </a:lnSpc>
            </a:pPr>
            <a:endParaRPr lang="de-DE" altLang="de-DE" sz="1600" b="1" smtClean="0"/>
          </a:p>
          <a:p>
            <a:pPr eaLnBrk="1" hangingPunct="1">
              <a:lnSpc>
                <a:spcPts val="1700"/>
              </a:lnSpc>
            </a:pPr>
            <a:r>
              <a:rPr lang="de-DE" altLang="de-DE" sz="1600" smtClean="0"/>
              <a:t>Guaredisch fug ertam ester Guaredisch sim nedunf eg sulschab nekituleben reikenit et.</a:t>
            </a:r>
          </a:p>
          <a:p>
            <a:pPr eaLnBrk="1" hangingPunct="1">
              <a:lnSpc>
                <a:spcPts val="1700"/>
              </a:lnSpc>
            </a:pPr>
            <a:endParaRPr lang="de-DE" altLang="de-DE" sz="1600" smtClean="0"/>
          </a:p>
          <a:p>
            <a:pPr eaLnBrk="1" hangingPunct="1">
              <a:lnSpc>
                <a:spcPts val="1700"/>
              </a:lnSpc>
            </a:pPr>
            <a:r>
              <a:rPr lang="de-DE" altLang="de-DE" sz="1600" smtClean="0"/>
              <a:t>sumsaidade kuklet sumritufus lorem ipsum muz mitta nebereten Kundwert tabschoder guaredisch kneumyx bonter osat grunden.</a:t>
            </a:r>
          </a:p>
          <a:p>
            <a:pPr eaLnBrk="1" hangingPunct="1">
              <a:lnSpc>
                <a:spcPts val="1700"/>
              </a:lnSpc>
            </a:pPr>
            <a:endParaRPr lang="de-DE" altLang="de-DE" sz="1600" smtClean="0"/>
          </a:p>
          <a:p>
            <a:pPr eaLnBrk="1" hangingPunct="1">
              <a:lnSpc>
                <a:spcPts val="1700"/>
              </a:lnSpc>
            </a:pPr>
            <a:r>
              <a:rPr lang="de-DE" altLang="de-DE" sz="1600" smtClean="0"/>
              <a:t>tiez ormolek eidrati sedkan inmost plede disch reiken Dellertrem knark eifemmen.</a:t>
            </a:r>
          </a:p>
        </p:txBody>
      </p:sp>
      <p:sp>
        <p:nvSpPr>
          <p:cNvPr id="29700" name="Rectangle 13"/>
          <p:cNvSpPr>
            <a:spLocks noChangeArrowheads="1"/>
          </p:cNvSpPr>
          <p:nvPr/>
        </p:nvSpPr>
        <p:spPr bwMode="auto">
          <a:xfrm>
            <a:off x="1703388" y="908050"/>
            <a:ext cx="8785225" cy="488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rIns="162000">
            <a:spAutoFit/>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ct val="100000"/>
              </a:lnSpc>
            </a:pPr>
            <a:r>
              <a:rPr lang="de-DE" altLang="de-DE" sz="2600">
                <a:solidFill>
                  <a:schemeClr val="bg1"/>
                </a:solidFill>
              </a:rPr>
              <a:t>Unterzeile ist zur Headline optional, 26 pt</a:t>
            </a:r>
          </a:p>
        </p:txBody>
      </p:sp>
      <p:sp>
        <p:nvSpPr>
          <p:cNvPr id="29701" name="Rectangle 14"/>
          <p:cNvSpPr>
            <a:spLocks noGrp="1" noChangeArrowheads="1"/>
          </p:cNvSpPr>
          <p:nvPr>
            <p:ph type="title"/>
          </p:nvPr>
        </p:nvSpPr>
        <p:spPr>
          <a:xfrm>
            <a:off x="227013" y="198438"/>
            <a:ext cx="11760200" cy="1504950"/>
          </a:xfrm>
        </p:spPr>
        <p:txBody>
          <a:bodyPr/>
          <a:lstStyle/>
          <a:p>
            <a:pPr eaLnBrk="1" hangingPunct="1"/>
            <a:r>
              <a:rPr lang="de-DE" altLang="de-DE" smtClean="0"/>
              <a:t>Headline des Präsentations-Charts </a:t>
            </a:r>
            <a:br>
              <a:rPr lang="de-DE" altLang="de-DE" smtClean="0"/>
            </a:br>
            <a:r>
              <a:rPr lang="de-DE" altLang="de-DE" smtClean="0"/>
              <a:t>ist maximal zweizeilig, 26 pt</a:t>
            </a:r>
          </a:p>
        </p:txBody>
      </p:sp>
      <p:pic>
        <p:nvPicPr>
          <p:cNvPr id="3" name="Grafik 2"/>
          <p:cNvPicPr>
            <a:picLocks noChangeAspect="1"/>
          </p:cNvPicPr>
          <p:nvPr/>
        </p:nvPicPr>
        <p:blipFill rotWithShape="1">
          <a:blip r:embed="rId3"/>
          <a:srcRect/>
          <a:stretch/>
        </p:blipFill>
        <p:spPr>
          <a:xfrm>
            <a:off x="222250" y="1919288"/>
            <a:ext cx="5713413" cy="3176587"/>
          </a:xfrm>
          <a:prstGeom prst="rect">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Foliennummernplatzhalter 4"/>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558213C8-F4A7-48DB-974C-3540A82C4889}" type="datetime1">
              <a:rPr lang="de-DE" altLang="de-DE" sz="1000" smtClean="0"/>
              <a:pPr>
                <a:lnSpc>
                  <a:spcPct val="100000"/>
                </a:lnSpc>
              </a:pPr>
              <a:t>06.08.2019</a:t>
            </a:fld>
            <a:r>
              <a:rPr lang="de-DE" altLang="de-DE" sz="1000" smtClean="0"/>
              <a:t> / Seite </a:t>
            </a:r>
            <a:fld id="{323422B3-2F62-465D-AF75-B05269B0475B}" type="slidenum">
              <a:rPr lang="en-GB" altLang="de-DE" sz="1000" smtClean="0"/>
              <a:pPr>
                <a:lnSpc>
                  <a:spcPct val="100000"/>
                </a:lnSpc>
              </a:pPr>
              <a:t>12</a:t>
            </a:fld>
            <a:endParaRPr lang="en-GB" altLang="de-DE" sz="1000" smtClean="0"/>
          </a:p>
        </p:txBody>
      </p:sp>
      <p:sp>
        <p:nvSpPr>
          <p:cNvPr id="31747" name="Rectangle 6"/>
          <p:cNvSpPr>
            <a:spLocks noGrp="1" noChangeArrowheads="1"/>
          </p:cNvSpPr>
          <p:nvPr>
            <p:ph type="title"/>
          </p:nvPr>
        </p:nvSpPr>
        <p:spPr>
          <a:xfrm>
            <a:off x="227013" y="198438"/>
            <a:ext cx="11761787" cy="1504950"/>
          </a:xfrm>
        </p:spPr>
        <p:txBody>
          <a:bodyPr/>
          <a:lstStyle/>
          <a:p>
            <a:pPr eaLnBrk="1" hangingPunct="1"/>
            <a:r>
              <a:rPr lang="de-DE" altLang="de-DE" smtClean="0"/>
              <a:t>Headline des Präsentations-Charts </a:t>
            </a:r>
            <a:br>
              <a:rPr lang="de-DE" altLang="de-DE" smtClean="0"/>
            </a:br>
            <a:r>
              <a:rPr lang="de-DE" altLang="de-DE" smtClean="0"/>
              <a:t>ist maximal zweizeilig, 26 pt</a:t>
            </a:r>
            <a:br>
              <a:rPr lang="de-DE" altLang="de-DE" smtClean="0"/>
            </a:br>
            <a:r>
              <a:rPr lang="de-DE" altLang="de-DE" smtClean="0">
                <a:solidFill>
                  <a:srgbClr val="C0C0C0"/>
                </a:solidFill>
              </a:rPr>
              <a:t>Unterzeile ist zur Headline optional, 26 pt</a:t>
            </a:r>
          </a:p>
        </p:txBody>
      </p:sp>
      <p:graphicFrame>
        <p:nvGraphicFramePr>
          <p:cNvPr id="2" name="Object 2"/>
          <p:cNvGraphicFramePr>
            <a:graphicFrameLocks noChangeAspect="1"/>
          </p:cNvGraphicFramePr>
          <p:nvPr/>
        </p:nvGraphicFramePr>
        <p:xfrm>
          <a:off x="1430338" y="2232025"/>
          <a:ext cx="6523037" cy="4170363"/>
        </p:xfrm>
        <a:graphic>
          <a:graphicData uri="http://schemas.openxmlformats.org/drawingml/2006/chart">
            <c:chart xmlns:c="http://schemas.openxmlformats.org/drawingml/2006/chart" xmlns:r="http://schemas.openxmlformats.org/officeDocument/2006/relationships" r:id="rId3"/>
          </a:graphicData>
        </a:graphic>
      </p:graphicFrame>
      <p:sp>
        <p:nvSpPr>
          <p:cNvPr id="31749" name="Rectangle 4"/>
          <p:cNvSpPr>
            <a:spLocks noChangeArrowheads="1"/>
          </p:cNvSpPr>
          <p:nvPr/>
        </p:nvSpPr>
        <p:spPr bwMode="auto">
          <a:xfrm>
            <a:off x="9336088" y="2181225"/>
            <a:ext cx="2060575" cy="3195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126000" rIns="162000" bIns="162000"/>
          <a:lstStyle>
            <a:lvl1pPr marL="342900" indent="-342900">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lvl="1" eaLnBrk="1" hangingPunct="1">
              <a:lnSpc>
                <a:spcPct val="100000"/>
              </a:lnSpc>
            </a:pPr>
            <a:r>
              <a:rPr lang="de-DE" altLang="de-DE" sz="1200"/>
              <a:t>Erum eg sulschab neleb</a:t>
            </a:r>
          </a:p>
          <a:p>
            <a:pPr lvl="1" eaLnBrk="1" hangingPunct="1">
              <a:lnSpc>
                <a:spcPct val="100000"/>
              </a:lnSpc>
            </a:pPr>
            <a:r>
              <a:rPr lang="de-DE" altLang="de-DE" sz="1200"/>
              <a:t>Fforum eg sulschab nele</a:t>
            </a:r>
          </a:p>
          <a:p>
            <a:pPr lvl="1" eaLnBrk="1" hangingPunct="1">
              <a:lnSpc>
                <a:spcPct val="100000"/>
              </a:lnSpc>
            </a:pPr>
            <a:r>
              <a:rPr lang="de-DE" altLang="de-DE" sz="1200"/>
              <a:t>Porum eg sulschab </a:t>
            </a:r>
          </a:p>
          <a:p>
            <a:pPr lvl="1" eaLnBrk="1" hangingPunct="1">
              <a:lnSpc>
                <a:spcPct val="100000"/>
              </a:lnSpc>
            </a:pPr>
            <a:r>
              <a:rPr lang="de-DE" altLang="de-DE" sz="1200"/>
              <a:t>Herum eg sulschab nel</a:t>
            </a:r>
          </a:p>
          <a:p>
            <a:pPr lvl="1" eaLnBrk="1" hangingPunct="1">
              <a:lnSpc>
                <a:spcPct val="100000"/>
              </a:lnSpc>
            </a:pPr>
            <a:endParaRPr lang="de-DE" altLang="de-DE" sz="120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Foliennummernplatzhalter 4"/>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63F3EC8F-2F9E-49BE-96D6-91671FA1FD40}" type="datetime1">
              <a:rPr lang="de-DE" altLang="de-DE" sz="1000" smtClean="0"/>
              <a:pPr>
                <a:lnSpc>
                  <a:spcPct val="100000"/>
                </a:lnSpc>
              </a:pPr>
              <a:t>06.08.2019</a:t>
            </a:fld>
            <a:r>
              <a:rPr lang="de-DE" altLang="de-DE" sz="1000" smtClean="0"/>
              <a:t> / Seite </a:t>
            </a:r>
            <a:fld id="{B1E5C848-0FF1-4911-A987-A0121632E047}" type="slidenum">
              <a:rPr lang="en-GB" altLang="de-DE" sz="1000" smtClean="0"/>
              <a:pPr>
                <a:lnSpc>
                  <a:spcPct val="100000"/>
                </a:lnSpc>
              </a:pPr>
              <a:t>13</a:t>
            </a:fld>
            <a:endParaRPr lang="en-GB" altLang="de-DE" sz="1000" smtClean="0"/>
          </a:p>
        </p:txBody>
      </p:sp>
      <p:sp>
        <p:nvSpPr>
          <p:cNvPr id="33795" name="Rectangle 11"/>
          <p:cNvSpPr>
            <a:spLocks noGrp="1" noChangeArrowheads="1"/>
          </p:cNvSpPr>
          <p:nvPr>
            <p:ph type="title"/>
          </p:nvPr>
        </p:nvSpPr>
        <p:spPr>
          <a:xfrm>
            <a:off x="227013" y="198438"/>
            <a:ext cx="11761787" cy="1504950"/>
          </a:xfrm>
        </p:spPr>
        <p:txBody>
          <a:bodyPr/>
          <a:lstStyle/>
          <a:p>
            <a:pPr eaLnBrk="1" hangingPunct="1"/>
            <a:r>
              <a:rPr lang="de-DE" altLang="de-DE" smtClean="0"/>
              <a:t>Headline des Präsentations-Charts </a:t>
            </a:r>
            <a:br>
              <a:rPr lang="de-DE" altLang="de-DE" smtClean="0"/>
            </a:br>
            <a:r>
              <a:rPr lang="de-DE" altLang="de-DE" smtClean="0"/>
              <a:t>ist maximal zweizeilig, 26 pt</a:t>
            </a:r>
            <a:br>
              <a:rPr lang="de-DE" altLang="de-DE" smtClean="0"/>
            </a:br>
            <a:r>
              <a:rPr lang="de-DE" altLang="de-DE" smtClean="0">
                <a:solidFill>
                  <a:srgbClr val="C0C0C0"/>
                </a:solidFill>
              </a:rPr>
              <a:t>Unterzeile ist zur Headline optional, 26 pt</a:t>
            </a:r>
          </a:p>
        </p:txBody>
      </p:sp>
      <p:graphicFrame>
        <p:nvGraphicFramePr>
          <p:cNvPr id="2" name="Object 3"/>
          <p:cNvGraphicFramePr>
            <a:graphicFrameLocks noGrp="1" noChangeAspect="1"/>
          </p:cNvGraphicFramePr>
          <p:nvPr>
            <p:ph sz="half" idx="2"/>
          </p:nvPr>
        </p:nvGraphicFramePr>
        <p:xfrm>
          <a:off x="277813" y="2363788"/>
          <a:ext cx="6718300" cy="3956050"/>
        </p:xfrm>
        <a:graphic>
          <a:graphicData uri="http://schemas.openxmlformats.org/drawingml/2006/chart">
            <c:chart xmlns:c="http://schemas.openxmlformats.org/drawingml/2006/chart" xmlns:r="http://schemas.openxmlformats.org/officeDocument/2006/relationships" r:id="rId3"/>
          </a:graphicData>
        </a:graphic>
      </p:graphicFrame>
      <p:sp>
        <p:nvSpPr>
          <p:cNvPr id="33797" name="Rectangle 6"/>
          <p:cNvSpPr>
            <a:spLocks noGrp="1" noChangeArrowheads="1"/>
          </p:cNvSpPr>
          <p:nvPr>
            <p:ph type="body" sz="half" idx="1"/>
          </p:nvPr>
        </p:nvSpPr>
        <p:spPr>
          <a:xfrm>
            <a:off x="227013" y="1881188"/>
            <a:ext cx="8316912" cy="649287"/>
          </a:xfrm>
          <a:solidFill>
            <a:schemeClr val="bg1"/>
          </a:solidFill>
        </p:spPr>
        <p:txBody>
          <a:bodyPr/>
          <a:lstStyle/>
          <a:p>
            <a:pPr eaLnBrk="1" hangingPunct="1">
              <a:lnSpc>
                <a:spcPts val="1700"/>
              </a:lnSpc>
            </a:pPr>
            <a:r>
              <a:rPr lang="de-DE" altLang="de-DE" sz="1800" b="1" smtClean="0"/>
              <a:t>Headline Balken-Grafik ist kurz und maximal zweizeilig, 16 pt</a:t>
            </a:r>
          </a:p>
        </p:txBody>
      </p:sp>
      <p:sp>
        <p:nvSpPr>
          <p:cNvPr id="33798" name="Rectangle 7"/>
          <p:cNvSpPr>
            <a:spLocks noChangeArrowheads="1"/>
          </p:cNvSpPr>
          <p:nvPr/>
        </p:nvSpPr>
        <p:spPr bwMode="auto">
          <a:xfrm>
            <a:off x="8439150" y="1889125"/>
            <a:ext cx="3549650" cy="3960813"/>
          </a:xfrm>
          <a:prstGeom prst="rect">
            <a:avLst/>
          </a:prstGeom>
          <a:noFill/>
          <a:ln>
            <a:noFill/>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700"/>
              </a:lnSpc>
            </a:pPr>
            <a:r>
              <a:rPr lang="de-DE" altLang="de-DE" sz="1200"/>
              <a:t>Text 12 pt. Guaredisch ned fug ertam ester Guaredisch nedunf eg sulschab neleben doler reikenit et sumsaidade kuklet sum ritufus muz mitta neberot reten Kundwert tab schoder guaredisch neumyx bonter osat grunden mesen doler nestefirm dellerstrift rebusch bonter mo finetema drewitera. Nedogal prebie nesch tertrilla sedkombaden tiez or molek eid rati sedkan inmost plede pose trafelhom pruterm em nesch batsemo  nedunf eg sulschab neleben Guaredisch eid rati et mreik     </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Foliennummernplatzhalter 4"/>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85FEE26C-A78A-4168-B5D1-169CC7B9A720}" type="datetime1">
              <a:rPr lang="de-DE" altLang="de-DE" sz="1000" smtClean="0"/>
              <a:pPr>
                <a:lnSpc>
                  <a:spcPct val="100000"/>
                </a:lnSpc>
              </a:pPr>
              <a:t>06.08.2019</a:t>
            </a:fld>
            <a:r>
              <a:rPr lang="de-DE" altLang="de-DE" sz="1000" smtClean="0"/>
              <a:t> / Seite </a:t>
            </a:r>
            <a:fld id="{C731179F-A605-4D4A-AC7E-4CD86523E596}" type="slidenum">
              <a:rPr lang="en-GB" altLang="de-DE" sz="1000" smtClean="0"/>
              <a:pPr>
                <a:lnSpc>
                  <a:spcPct val="100000"/>
                </a:lnSpc>
              </a:pPr>
              <a:t>14</a:t>
            </a:fld>
            <a:endParaRPr lang="en-GB" altLang="de-DE" sz="1000" smtClean="0"/>
          </a:p>
        </p:txBody>
      </p:sp>
      <p:sp>
        <p:nvSpPr>
          <p:cNvPr id="35843" name="Rectangle 9"/>
          <p:cNvSpPr>
            <a:spLocks noGrp="1" noChangeArrowheads="1"/>
          </p:cNvSpPr>
          <p:nvPr>
            <p:ph type="title"/>
          </p:nvPr>
        </p:nvSpPr>
        <p:spPr>
          <a:xfrm>
            <a:off x="215900" y="193675"/>
            <a:ext cx="11761788" cy="1504950"/>
          </a:xfrm>
        </p:spPr>
        <p:txBody>
          <a:bodyPr/>
          <a:lstStyle/>
          <a:p>
            <a:pPr eaLnBrk="1" hangingPunct="1"/>
            <a:r>
              <a:rPr lang="de-DE" altLang="de-DE" smtClean="0"/>
              <a:t>Headline des Präsentations-Charts </a:t>
            </a:r>
            <a:br>
              <a:rPr lang="de-DE" altLang="de-DE" smtClean="0"/>
            </a:br>
            <a:r>
              <a:rPr lang="de-DE" altLang="de-DE" smtClean="0"/>
              <a:t>ist maximal zweizeilig, 26 pt</a:t>
            </a:r>
            <a:br>
              <a:rPr lang="de-DE" altLang="de-DE" smtClean="0"/>
            </a:br>
            <a:r>
              <a:rPr lang="de-DE" altLang="de-DE" smtClean="0">
                <a:solidFill>
                  <a:srgbClr val="C0C0C0"/>
                </a:solidFill>
              </a:rPr>
              <a:t>Unterzeile ist zur Headline optional, 26 pt</a:t>
            </a:r>
          </a:p>
        </p:txBody>
      </p:sp>
      <p:graphicFrame>
        <p:nvGraphicFramePr>
          <p:cNvPr id="2" name="Object 3"/>
          <p:cNvGraphicFramePr>
            <a:graphicFrameLocks noGrp="1" noChangeAspect="1"/>
          </p:cNvGraphicFramePr>
          <p:nvPr>
            <p:ph sz="half" idx="2"/>
          </p:nvPr>
        </p:nvGraphicFramePr>
        <p:xfrm>
          <a:off x="266700" y="2435225"/>
          <a:ext cx="6480175" cy="3819525"/>
        </p:xfrm>
        <a:graphic>
          <a:graphicData uri="http://schemas.openxmlformats.org/drawingml/2006/chart">
            <c:chart xmlns:c="http://schemas.openxmlformats.org/drawingml/2006/chart" xmlns:r="http://schemas.openxmlformats.org/officeDocument/2006/relationships" r:id="rId3"/>
          </a:graphicData>
        </a:graphic>
      </p:graphicFrame>
      <p:sp>
        <p:nvSpPr>
          <p:cNvPr id="35845" name="Rectangle 4"/>
          <p:cNvSpPr>
            <a:spLocks noGrp="1" noChangeArrowheads="1"/>
          </p:cNvSpPr>
          <p:nvPr>
            <p:ph type="body" sz="half" idx="1"/>
          </p:nvPr>
        </p:nvSpPr>
        <p:spPr>
          <a:xfrm>
            <a:off x="215900" y="1922463"/>
            <a:ext cx="6996113" cy="649287"/>
          </a:xfrm>
          <a:solidFill>
            <a:schemeClr val="bg1"/>
          </a:solidFill>
        </p:spPr>
        <p:txBody>
          <a:bodyPr/>
          <a:lstStyle/>
          <a:p>
            <a:pPr eaLnBrk="1" hangingPunct="1">
              <a:lnSpc>
                <a:spcPts val="1700"/>
              </a:lnSpc>
            </a:pPr>
            <a:r>
              <a:rPr lang="de-DE" altLang="de-DE" sz="1800" b="1" smtClean="0"/>
              <a:t>Headline Balken-Grafik ist kurz und maximal zweizeilig, 16 pt</a:t>
            </a:r>
          </a:p>
        </p:txBody>
      </p:sp>
      <p:sp>
        <p:nvSpPr>
          <p:cNvPr id="35846" name="Rectangle 5"/>
          <p:cNvSpPr>
            <a:spLocks noChangeArrowheads="1"/>
          </p:cNvSpPr>
          <p:nvPr/>
        </p:nvSpPr>
        <p:spPr bwMode="auto">
          <a:xfrm>
            <a:off x="8428038" y="1919288"/>
            <a:ext cx="3549650" cy="4032250"/>
          </a:xfrm>
          <a:prstGeom prst="rect">
            <a:avLst/>
          </a:prstGeom>
          <a:noFill/>
          <a:ln>
            <a:noFill/>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700"/>
              </a:lnSpc>
            </a:pPr>
            <a:r>
              <a:rPr lang="de-DE" altLang="de-DE" sz="1200"/>
              <a:t>Text 12 pt. Guaredisch ned fug ertam ester Guaredisch nedunf eg sulschab neleben doler reikenit et sumsaidade kuklet sum ritufus muz mitta neberot reten Kundwert tab schoder guaredisch neumyx bonter osat grunden mesen doler nestefirm dellerstrift rebusch bonter mo finetema drewitera. Nedogal prebie nesch tertrilla sedkombaden tiez ormolek eid rati sedkan inmost plede pose trafelhom pruterm em nesch batsemo nedunf eg sulschab neleben Guaredisch eid rati et mreik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Foliennummernplatzhalter 4"/>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FAF5FE84-9729-4823-B642-EEEEEE715902}" type="datetime1">
              <a:rPr lang="de-DE" altLang="de-DE" sz="1000" smtClean="0"/>
              <a:pPr>
                <a:lnSpc>
                  <a:spcPct val="100000"/>
                </a:lnSpc>
              </a:pPr>
              <a:t>06.08.2019</a:t>
            </a:fld>
            <a:r>
              <a:rPr lang="de-DE" altLang="de-DE" sz="1000" smtClean="0"/>
              <a:t> / Seite </a:t>
            </a:r>
            <a:fld id="{E5327F15-C246-4D19-AEB5-6AF9FF90F6A6}" type="slidenum">
              <a:rPr lang="en-GB" altLang="de-DE" sz="1000" smtClean="0"/>
              <a:pPr>
                <a:lnSpc>
                  <a:spcPct val="100000"/>
                </a:lnSpc>
              </a:pPr>
              <a:t>15</a:t>
            </a:fld>
            <a:endParaRPr lang="en-GB" altLang="de-DE" sz="1000" smtClean="0"/>
          </a:p>
        </p:txBody>
      </p:sp>
      <p:sp>
        <p:nvSpPr>
          <p:cNvPr id="37891" name="Rectangle 10"/>
          <p:cNvSpPr>
            <a:spLocks noGrp="1" noChangeArrowheads="1"/>
          </p:cNvSpPr>
          <p:nvPr>
            <p:ph type="title"/>
          </p:nvPr>
        </p:nvSpPr>
        <p:spPr>
          <a:xfrm>
            <a:off x="215900" y="193675"/>
            <a:ext cx="11761788" cy="1504950"/>
          </a:xfrm>
        </p:spPr>
        <p:txBody>
          <a:bodyPr/>
          <a:lstStyle/>
          <a:p>
            <a:pPr eaLnBrk="1" hangingPunct="1"/>
            <a:r>
              <a:rPr lang="de-DE" altLang="de-DE" smtClean="0"/>
              <a:t>Headline des Präsentations-Charts </a:t>
            </a:r>
            <a:br>
              <a:rPr lang="de-DE" altLang="de-DE" smtClean="0"/>
            </a:br>
            <a:r>
              <a:rPr lang="de-DE" altLang="de-DE" smtClean="0"/>
              <a:t>ist maximal zweizeilig, 26 pt</a:t>
            </a:r>
            <a:br>
              <a:rPr lang="de-DE" altLang="de-DE" smtClean="0"/>
            </a:br>
            <a:r>
              <a:rPr lang="de-DE" altLang="de-DE" smtClean="0">
                <a:solidFill>
                  <a:srgbClr val="C0C0C0"/>
                </a:solidFill>
              </a:rPr>
              <a:t>Unterzeile ist zur Headline optional, 26 pt</a:t>
            </a:r>
          </a:p>
        </p:txBody>
      </p:sp>
      <p:graphicFrame>
        <p:nvGraphicFramePr>
          <p:cNvPr id="2" name="Object 3"/>
          <p:cNvGraphicFramePr>
            <a:graphicFrameLocks noGrp="1" noChangeAspect="1"/>
          </p:cNvGraphicFramePr>
          <p:nvPr>
            <p:ph sz="half" idx="2"/>
          </p:nvPr>
        </p:nvGraphicFramePr>
        <p:xfrm>
          <a:off x="266700" y="2400300"/>
          <a:ext cx="6480175" cy="3649663"/>
        </p:xfrm>
        <a:graphic>
          <a:graphicData uri="http://schemas.openxmlformats.org/drawingml/2006/chart">
            <c:chart xmlns:c="http://schemas.openxmlformats.org/drawingml/2006/chart" xmlns:r="http://schemas.openxmlformats.org/officeDocument/2006/relationships" r:id="rId3"/>
          </a:graphicData>
        </a:graphic>
      </p:graphicFrame>
      <p:sp>
        <p:nvSpPr>
          <p:cNvPr id="37893" name="Rectangle 4"/>
          <p:cNvSpPr>
            <a:spLocks noGrp="1" noChangeArrowheads="1"/>
          </p:cNvSpPr>
          <p:nvPr>
            <p:ph type="body" sz="half" idx="1"/>
          </p:nvPr>
        </p:nvSpPr>
        <p:spPr>
          <a:xfrm>
            <a:off x="215900" y="1919288"/>
            <a:ext cx="6551613" cy="781050"/>
          </a:xfrm>
          <a:solidFill>
            <a:schemeClr val="bg1"/>
          </a:solidFill>
        </p:spPr>
        <p:txBody>
          <a:bodyPr/>
          <a:lstStyle/>
          <a:p>
            <a:pPr eaLnBrk="1" hangingPunct="1">
              <a:lnSpc>
                <a:spcPts val="1700"/>
              </a:lnSpc>
            </a:pPr>
            <a:r>
              <a:rPr lang="de-DE" altLang="de-DE" sz="1600" b="1" smtClean="0"/>
              <a:t>Headline Balken-Grafik ist kurz und maximal zweizeilig, 16 pt</a:t>
            </a:r>
          </a:p>
        </p:txBody>
      </p:sp>
      <p:sp>
        <p:nvSpPr>
          <p:cNvPr id="37894" name="Rectangle 5"/>
          <p:cNvSpPr>
            <a:spLocks noChangeArrowheads="1"/>
          </p:cNvSpPr>
          <p:nvPr/>
        </p:nvSpPr>
        <p:spPr bwMode="auto">
          <a:xfrm>
            <a:off x="8402638" y="1916113"/>
            <a:ext cx="3549650" cy="4032250"/>
          </a:xfrm>
          <a:prstGeom prst="rect">
            <a:avLst/>
          </a:prstGeom>
          <a:noFill/>
          <a:ln>
            <a:noFill/>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700"/>
              </a:lnSpc>
            </a:pPr>
            <a:r>
              <a:rPr lang="de-DE" altLang="de-DE" sz="1200"/>
              <a:t>Text 12 pt. Guaredisch ned fug ertam ester Guaredisch nedunf eg sulschab neleben doler reikenit et sumsaidade kuklet sum ritufus muz mitta neberot reten Kundwert tab schoder guaredisch neumyx bonter osat grunden mesen doler nestefirm dellerstrift rebusch bonter mo finetema drewitera. Nedogal prebie nesch tertrilla sedkombaden tiez ormolek eid rati sedkan inmost plede pose trafelhom pruterm em nesch batsemo  nedunf eg sulschab neleben Guaredisch eid rati et mreik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Foliennummernplatzhalter 4"/>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3A901172-66EF-4A28-A218-0166C9E5C90A}" type="datetime1">
              <a:rPr lang="de-DE" altLang="de-DE" sz="1000" smtClean="0"/>
              <a:pPr>
                <a:lnSpc>
                  <a:spcPct val="100000"/>
                </a:lnSpc>
              </a:pPr>
              <a:t>06.08.2019</a:t>
            </a:fld>
            <a:r>
              <a:rPr lang="de-DE" altLang="de-DE" sz="1000" smtClean="0"/>
              <a:t> / Seite </a:t>
            </a:r>
            <a:fld id="{42306747-BABB-4565-8DBC-45CF7A228F9D}" type="slidenum">
              <a:rPr lang="en-GB" altLang="de-DE" sz="1000" smtClean="0"/>
              <a:pPr>
                <a:lnSpc>
                  <a:spcPct val="100000"/>
                </a:lnSpc>
              </a:pPr>
              <a:t>16</a:t>
            </a:fld>
            <a:endParaRPr lang="en-GB" altLang="de-DE" sz="1000" smtClean="0"/>
          </a:p>
        </p:txBody>
      </p:sp>
      <p:sp>
        <p:nvSpPr>
          <p:cNvPr id="39939" name="Rectangle 10"/>
          <p:cNvSpPr>
            <a:spLocks noGrp="1" noChangeArrowheads="1"/>
          </p:cNvSpPr>
          <p:nvPr>
            <p:ph type="title"/>
          </p:nvPr>
        </p:nvSpPr>
        <p:spPr>
          <a:xfrm>
            <a:off x="215900" y="193675"/>
            <a:ext cx="11761788" cy="1504950"/>
          </a:xfrm>
        </p:spPr>
        <p:txBody>
          <a:bodyPr/>
          <a:lstStyle/>
          <a:p>
            <a:pPr eaLnBrk="1" hangingPunct="1"/>
            <a:r>
              <a:rPr lang="de-DE" altLang="de-DE" smtClean="0"/>
              <a:t>Headline des Präsentations-Charts </a:t>
            </a:r>
            <a:br>
              <a:rPr lang="de-DE" altLang="de-DE" smtClean="0"/>
            </a:br>
            <a:r>
              <a:rPr lang="de-DE" altLang="de-DE" smtClean="0"/>
              <a:t>ist maximal zweizeilig, 26 pt</a:t>
            </a:r>
            <a:br>
              <a:rPr lang="de-DE" altLang="de-DE" smtClean="0"/>
            </a:br>
            <a:r>
              <a:rPr lang="de-DE" altLang="de-DE" smtClean="0">
                <a:solidFill>
                  <a:srgbClr val="C0C0C0"/>
                </a:solidFill>
              </a:rPr>
              <a:t>Unterzeile ist zur Headline optional, 26 pt</a:t>
            </a:r>
          </a:p>
        </p:txBody>
      </p:sp>
      <p:graphicFrame>
        <p:nvGraphicFramePr>
          <p:cNvPr id="2" name="Object 3"/>
          <p:cNvGraphicFramePr>
            <a:graphicFrameLocks noGrp="1" noChangeAspect="1"/>
          </p:cNvGraphicFramePr>
          <p:nvPr>
            <p:ph sz="half" idx="2"/>
          </p:nvPr>
        </p:nvGraphicFramePr>
        <p:xfrm>
          <a:off x="266700" y="2559050"/>
          <a:ext cx="6480175" cy="3649663"/>
        </p:xfrm>
        <a:graphic>
          <a:graphicData uri="http://schemas.openxmlformats.org/drawingml/2006/chart">
            <c:chart xmlns:c="http://schemas.openxmlformats.org/drawingml/2006/chart" xmlns:r="http://schemas.openxmlformats.org/officeDocument/2006/relationships" r:id="rId3"/>
          </a:graphicData>
        </a:graphic>
      </p:graphicFrame>
      <p:sp>
        <p:nvSpPr>
          <p:cNvPr id="39941" name="Rectangle 4"/>
          <p:cNvSpPr>
            <a:spLocks noGrp="1" noChangeArrowheads="1"/>
          </p:cNvSpPr>
          <p:nvPr>
            <p:ph type="body" sz="half" idx="1"/>
          </p:nvPr>
        </p:nvSpPr>
        <p:spPr>
          <a:xfrm>
            <a:off x="219075" y="1919288"/>
            <a:ext cx="6551613" cy="781050"/>
          </a:xfrm>
          <a:solidFill>
            <a:schemeClr val="bg1"/>
          </a:solidFill>
        </p:spPr>
        <p:txBody>
          <a:bodyPr/>
          <a:lstStyle/>
          <a:p>
            <a:pPr eaLnBrk="1" hangingPunct="1">
              <a:lnSpc>
                <a:spcPts val="1700"/>
              </a:lnSpc>
            </a:pPr>
            <a:r>
              <a:rPr lang="de-DE" altLang="de-DE" sz="1600" b="1" smtClean="0"/>
              <a:t>Headline Balken-Grafik ist kurz und maximal zweizeilig, 16 pt</a:t>
            </a:r>
          </a:p>
        </p:txBody>
      </p:sp>
      <p:sp>
        <p:nvSpPr>
          <p:cNvPr id="39942" name="Rectangle 5"/>
          <p:cNvSpPr>
            <a:spLocks noChangeArrowheads="1"/>
          </p:cNvSpPr>
          <p:nvPr/>
        </p:nvSpPr>
        <p:spPr bwMode="auto">
          <a:xfrm>
            <a:off x="8402638" y="1919288"/>
            <a:ext cx="3549650" cy="4032250"/>
          </a:xfrm>
          <a:prstGeom prst="rect">
            <a:avLst/>
          </a:prstGeom>
          <a:noFill/>
          <a:ln>
            <a:noFill/>
          </a:ln>
          <a:effectLst/>
          <a:extLst>
            <a:ext uri="{909E8E84-426E-40DD-AFC4-6F175D3DCCD1}">
              <a14:hiddenFill xmlns:a14="http://schemas.microsoft.com/office/drawing/2010/main">
                <a:solidFill>
                  <a:schemeClr val="tx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700"/>
              </a:lnSpc>
            </a:pPr>
            <a:r>
              <a:rPr lang="de-DE" altLang="de-DE" sz="1200"/>
              <a:t>Text 12 pt. Guaredisch ned fug ertam ester Guaredisch nedunf eg sulschab neleben doler reikenit et sumsaidade kuklet sum ritufus muz mitta neberot reten Kundwert tab schoder guaredisch neumyx bonter osat grunden mesen doler nestefirm dellerstrift rebusch bonter mo finetema drewitera. Nedogal prebie nesch tertrilla sedkombaden tiez ormolek eid rati sedkan inmost plede pose trafelhom pruterm em nesch batsemo nedunf eg sulschab neleben Guaredisch eid rati et mreik     </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Foliennummernplatzhalter 3"/>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18A7E6DF-3028-46A2-8F13-E470A4A6B2C4}" type="datetime1">
              <a:rPr lang="de-DE" altLang="de-DE" sz="1000" smtClean="0"/>
              <a:pPr>
                <a:lnSpc>
                  <a:spcPct val="100000"/>
                </a:lnSpc>
              </a:pPr>
              <a:t>06.08.2019</a:t>
            </a:fld>
            <a:r>
              <a:rPr lang="de-DE" altLang="de-DE" sz="1000" smtClean="0"/>
              <a:t> / Seite </a:t>
            </a:r>
            <a:fld id="{6439F6BF-2CC8-48D7-AEFD-981F22266121}" type="slidenum">
              <a:rPr lang="en-GB" altLang="de-DE" sz="1000" smtClean="0"/>
              <a:pPr>
                <a:lnSpc>
                  <a:spcPct val="100000"/>
                </a:lnSpc>
              </a:pPr>
              <a:t>17</a:t>
            </a:fld>
            <a:endParaRPr lang="en-GB" altLang="de-DE" sz="1000" smtClean="0"/>
          </a:p>
        </p:txBody>
      </p:sp>
      <p:sp>
        <p:nvSpPr>
          <p:cNvPr id="41987" name="Rectangle 77"/>
          <p:cNvSpPr>
            <a:spLocks noGrp="1" noChangeArrowheads="1"/>
          </p:cNvSpPr>
          <p:nvPr>
            <p:ph type="title"/>
          </p:nvPr>
        </p:nvSpPr>
        <p:spPr>
          <a:xfrm>
            <a:off x="215900" y="193675"/>
            <a:ext cx="11761788" cy="1504950"/>
          </a:xfrm>
        </p:spPr>
        <p:txBody>
          <a:bodyPr/>
          <a:lstStyle/>
          <a:p>
            <a:pPr eaLnBrk="1" hangingPunct="1"/>
            <a:r>
              <a:rPr lang="de-DE" altLang="de-DE" smtClean="0"/>
              <a:t>Headline des Präsentations-Charts </a:t>
            </a:r>
            <a:br>
              <a:rPr lang="de-DE" altLang="de-DE" smtClean="0"/>
            </a:br>
            <a:r>
              <a:rPr lang="de-DE" altLang="de-DE" smtClean="0"/>
              <a:t>ist maximal zweizeilig, 26 pt</a:t>
            </a:r>
            <a:br>
              <a:rPr lang="de-DE" altLang="de-DE" smtClean="0"/>
            </a:br>
            <a:r>
              <a:rPr lang="de-DE" altLang="de-DE" smtClean="0">
                <a:solidFill>
                  <a:srgbClr val="C0C0C0"/>
                </a:solidFill>
              </a:rPr>
              <a:t>Unterzeile ist zur Headline optional, 26 pt</a:t>
            </a:r>
          </a:p>
        </p:txBody>
      </p:sp>
      <p:sp>
        <p:nvSpPr>
          <p:cNvPr id="41988" name="Rectangle 26"/>
          <p:cNvSpPr>
            <a:spLocks noChangeArrowheads="1"/>
          </p:cNvSpPr>
          <p:nvPr/>
        </p:nvSpPr>
        <p:spPr bwMode="auto">
          <a:xfrm>
            <a:off x="215900" y="5184775"/>
            <a:ext cx="11710988" cy="8366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Fazit </a:t>
            </a:r>
          </a:p>
          <a:p>
            <a:pPr eaLnBrk="1" hangingPunct="1">
              <a:lnSpc>
                <a:spcPts val="1400"/>
              </a:lnSpc>
            </a:pPr>
            <a:r>
              <a:rPr lang="de-DE" altLang="de-DE" sz="1200"/>
              <a:t>Guaredisch selschub ned fug ertam ester Guaredisch nedunf eg sulschab nekituleben reikenit bonter osat grunden et mesen doler nestefirm dellerstrift rebusch bonter mo fineste.Guaredisch selschub ned fug ertam ester Guaredisch nedunf eg sulschab nekituleben reikenit bonter osat grunden et mesen doler nestefirm dellerstrift rebusch bonter mo fineste.</a:t>
            </a:r>
          </a:p>
        </p:txBody>
      </p:sp>
      <p:sp>
        <p:nvSpPr>
          <p:cNvPr id="41989" name="Rectangle 35"/>
          <p:cNvSpPr>
            <a:spLocks noChangeArrowheads="1"/>
          </p:cNvSpPr>
          <p:nvPr/>
        </p:nvSpPr>
        <p:spPr bwMode="auto">
          <a:xfrm>
            <a:off x="215900" y="1916113"/>
            <a:ext cx="5759450" cy="3168650"/>
          </a:xfrm>
          <a:prstGeom prst="rect">
            <a:avLst/>
          </a:prstGeom>
          <a:solidFill>
            <a:schemeClr val="bg1"/>
          </a:solidFill>
          <a:ln w="9525">
            <a:solidFill>
              <a:srgbClr val="D1172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700"/>
              </a:lnSpc>
            </a:pPr>
            <a:r>
              <a:rPr lang="de-DE" altLang="de-DE" sz="1600" b="1"/>
              <a:t>Guaredisch ipsum dolor 2007</a:t>
            </a:r>
          </a:p>
        </p:txBody>
      </p:sp>
      <p:sp>
        <p:nvSpPr>
          <p:cNvPr id="41990" name="Rectangle 60"/>
          <p:cNvSpPr>
            <a:spLocks noChangeArrowheads="1"/>
          </p:cNvSpPr>
          <p:nvPr/>
        </p:nvSpPr>
        <p:spPr bwMode="auto">
          <a:xfrm>
            <a:off x="6167438" y="1919288"/>
            <a:ext cx="5759450" cy="3168650"/>
          </a:xfrm>
          <a:prstGeom prst="rect">
            <a:avLst/>
          </a:prstGeom>
          <a:solidFill>
            <a:schemeClr val="bg1"/>
          </a:solidFill>
          <a:ln w="9525">
            <a:solidFill>
              <a:srgbClr val="D1172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700"/>
              </a:lnSpc>
            </a:pPr>
            <a:r>
              <a:rPr lang="de-DE" altLang="de-DE" sz="1600" b="1"/>
              <a:t>Guaredisch ipsum dolor 2008</a:t>
            </a:r>
          </a:p>
        </p:txBody>
      </p:sp>
      <p:graphicFrame>
        <p:nvGraphicFramePr>
          <p:cNvPr id="2" name="Object 73"/>
          <p:cNvGraphicFramePr>
            <a:graphicFrameLocks noChangeAspect="1"/>
          </p:cNvGraphicFramePr>
          <p:nvPr/>
        </p:nvGraphicFramePr>
        <p:xfrm>
          <a:off x="276225" y="2411413"/>
          <a:ext cx="4178300" cy="2667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Object 74"/>
          <p:cNvGraphicFramePr>
            <a:graphicFrameLocks noChangeAspect="1"/>
          </p:cNvGraphicFramePr>
          <p:nvPr/>
        </p:nvGraphicFramePr>
        <p:xfrm>
          <a:off x="6218238" y="2295525"/>
          <a:ext cx="4219575" cy="2667000"/>
        </p:xfrm>
        <a:graphic>
          <a:graphicData uri="http://schemas.openxmlformats.org/drawingml/2006/chart">
            <c:chart xmlns:c="http://schemas.openxmlformats.org/drawingml/2006/chart" xmlns:r="http://schemas.openxmlformats.org/officeDocument/2006/relationships" r:id="rId4"/>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Foliennummernplatzhalter 3"/>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E11C1DC1-71A4-4C59-AD70-0C66ED945277}" type="datetime1">
              <a:rPr lang="de-DE" altLang="de-DE" sz="1000" smtClean="0"/>
              <a:pPr>
                <a:lnSpc>
                  <a:spcPct val="100000"/>
                </a:lnSpc>
              </a:pPr>
              <a:t>06.08.2019</a:t>
            </a:fld>
            <a:r>
              <a:rPr lang="de-DE" altLang="de-DE" sz="1000" smtClean="0"/>
              <a:t> / Seite </a:t>
            </a:r>
            <a:fld id="{5637DF54-F473-454A-877C-61CB48B2495D}" type="slidenum">
              <a:rPr lang="en-GB" altLang="de-DE" sz="1000" smtClean="0"/>
              <a:pPr>
                <a:lnSpc>
                  <a:spcPct val="100000"/>
                </a:lnSpc>
              </a:pPr>
              <a:t>18</a:t>
            </a:fld>
            <a:endParaRPr lang="en-GB" altLang="de-DE" sz="1000" smtClean="0"/>
          </a:p>
        </p:txBody>
      </p:sp>
      <p:sp>
        <p:nvSpPr>
          <p:cNvPr id="44035" name="Rectangle 2866"/>
          <p:cNvSpPr>
            <a:spLocks noGrp="1" noChangeArrowheads="1"/>
          </p:cNvSpPr>
          <p:nvPr>
            <p:ph type="title"/>
          </p:nvPr>
        </p:nvSpPr>
        <p:spPr>
          <a:xfrm>
            <a:off x="215900" y="193675"/>
            <a:ext cx="11761788" cy="1504950"/>
          </a:xfrm>
        </p:spPr>
        <p:txBody>
          <a:bodyPr/>
          <a:lstStyle/>
          <a:p>
            <a:pPr eaLnBrk="1" hangingPunct="1"/>
            <a:r>
              <a:rPr lang="de-DE" altLang="de-DE" smtClean="0"/>
              <a:t>Headline des Präsentations-Charts </a:t>
            </a:r>
            <a:br>
              <a:rPr lang="de-DE" altLang="de-DE" smtClean="0"/>
            </a:br>
            <a:r>
              <a:rPr lang="de-DE" altLang="de-DE" smtClean="0"/>
              <a:t>ist maximal zweizeilig, 26 pt</a:t>
            </a:r>
            <a:br>
              <a:rPr lang="de-DE" altLang="de-DE" smtClean="0"/>
            </a:br>
            <a:r>
              <a:rPr lang="de-DE" altLang="de-DE" smtClean="0">
                <a:solidFill>
                  <a:srgbClr val="C0C0C0"/>
                </a:solidFill>
              </a:rPr>
              <a:t>Unterzeile ist zur Headline optional, 26 pt</a:t>
            </a:r>
          </a:p>
        </p:txBody>
      </p:sp>
      <p:sp>
        <p:nvSpPr>
          <p:cNvPr id="44036" name="Line 3"/>
          <p:cNvSpPr>
            <a:spLocks noChangeShapeType="1"/>
          </p:cNvSpPr>
          <p:nvPr/>
        </p:nvSpPr>
        <p:spPr bwMode="auto">
          <a:xfrm>
            <a:off x="1681163" y="2473325"/>
            <a:ext cx="8823325" cy="1588"/>
          </a:xfrm>
          <a:prstGeom prst="line">
            <a:avLst/>
          </a:prstGeom>
          <a:noFill/>
          <a:ln w="254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p>
            <a:endParaRPr lang="de-DE"/>
          </a:p>
        </p:txBody>
      </p:sp>
      <p:graphicFrame>
        <p:nvGraphicFramePr>
          <p:cNvPr id="152369" name="Group 2865"/>
          <p:cNvGraphicFramePr>
            <a:graphicFrameLocks noGrp="1"/>
          </p:cNvGraphicFramePr>
          <p:nvPr/>
        </p:nvGraphicFramePr>
        <p:xfrm>
          <a:off x="203200" y="1919288"/>
          <a:ext cx="11774488" cy="3744914"/>
        </p:xfrm>
        <a:graphic>
          <a:graphicData uri="http://schemas.openxmlformats.org/drawingml/2006/table">
            <a:tbl>
              <a:tblPr/>
              <a:tblGrid>
                <a:gridCol w="6080442"/>
                <a:gridCol w="2946807"/>
                <a:gridCol w="2747239"/>
              </a:tblGrid>
              <a:tr h="623888">
                <a:tc>
                  <a:txBody>
                    <a:bodyPr/>
                    <a:lstStyle>
                      <a:lvl1pPr>
                        <a:lnSpc>
                          <a:spcPts val="2200"/>
                        </a:lnSpc>
                        <a:defRPr>
                          <a:solidFill>
                            <a:schemeClr val="tx1"/>
                          </a:solidFill>
                          <a:latin typeface="Arial" charset="0"/>
                        </a:defRPr>
                      </a:lvl1pPr>
                      <a:lvl2pPr>
                        <a:lnSpc>
                          <a:spcPts val="2200"/>
                        </a:lnSpc>
                        <a:defRPr>
                          <a:solidFill>
                            <a:schemeClr val="tx1"/>
                          </a:solidFill>
                          <a:latin typeface="Arial" charset="0"/>
                        </a:defRPr>
                      </a:lvl2pPr>
                      <a:lvl3pPr>
                        <a:lnSpc>
                          <a:spcPts val="2200"/>
                        </a:lnSpc>
                        <a:defRPr>
                          <a:solidFill>
                            <a:schemeClr val="tx1"/>
                          </a:solidFill>
                          <a:latin typeface="Arial" charset="0"/>
                        </a:defRPr>
                      </a:lvl3pPr>
                      <a:lvl4pPr>
                        <a:lnSpc>
                          <a:spcPts val="2200"/>
                        </a:lnSpc>
                        <a:defRPr>
                          <a:solidFill>
                            <a:schemeClr val="tx1"/>
                          </a:solidFill>
                          <a:latin typeface="Arial" charset="0"/>
                        </a:defRPr>
                      </a:lvl4pPr>
                      <a:lvl5pPr>
                        <a:lnSpc>
                          <a:spcPts val="2200"/>
                        </a:lnSpc>
                        <a:defRPr>
                          <a:solidFill>
                            <a:schemeClr val="tx1"/>
                          </a:solidFill>
                          <a:latin typeface="Arial" charset="0"/>
                        </a:defRPr>
                      </a:lvl5pPr>
                      <a:lvl6pPr fontAlgn="base">
                        <a:lnSpc>
                          <a:spcPts val="2200"/>
                        </a:lnSpc>
                        <a:spcBef>
                          <a:spcPct val="0"/>
                        </a:spcBef>
                        <a:spcAft>
                          <a:spcPct val="0"/>
                        </a:spcAft>
                        <a:defRPr>
                          <a:solidFill>
                            <a:schemeClr val="tx1"/>
                          </a:solidFill>
                          <a:latin typeface="Arial" charset="0"/>
                        </a:defRPr>
                      </a:lvl6pPr>
                      <a:lvl7pPr fontAlgn="base">
                        <a:lnSpc>
                          <a:spcPts val="2200"/>
                        </a:lnSpc>
                        <a:spcBef>
                          <a:spcPct val="0"/>
                        </a:spcBef>
                        <a:spcAft>
                          <a:spcPct val="0"/>
                        </a:spcAft>
                        <a:defRPr>
                          <a:solidFill>
                            <a:schemeClr val="tx1"/>
                          </a:solidFill>
                          <a:latin typeface="Arial" charset="0"/>
                        </a:defRPr>
                      </a:lvl7pPr>
                      <a:lvl8pPr fontAlgn="base">
                        <a:lnSpc>
                          <a:spcPts val="2200"/>
                        </a:lnSpc>
                        <a:spcBef>
                          <a:spcPct val="0"/>
                        </a:spcBef>
                        <a:spcAft>
                          <a:spcPct val="0"/>
                        </a:spcAft>
                        <a:defRPr>
                          <a:solidFill>
                            <a:schemeClr val="tx1"/>
                          </a:solidFill>
                          <a:latin typeface="Arial" charset="0"/>
                        </a:defRPr>
                      </a:lvl8pPr>
                      <a:lvl9pPr fontAlgn="base">
                        <a:lnSpc>
                          <a:spcPts val="2200"/>
                        </a:lnSpc>
                        <a:spcBef>
                          <a:spcPct val="0"/>
                        </a:spcBef>
                        <a:spcAft>
                          <a:spcPct val="0"/>
                        </a:spcAft>
                        <a:defRPr>
                          <a:solidFill>
                            <a:schemeClr val="tx1"/>
                          </a:solidFill>
                          <a:latin typeface="Arial" charset="0"/>
                        </a:defRPr>
                      </a:lvl9pPr>
                    </a:lstStyle>
                    <a:p>
                      <a:pPr marL="0" marR="0" lvl="0" indent="0" algn="l" defTabSz="914400" rtl="0" eaLnBrk="1" fontAlgn="ctr" latinLnBrk="0" hangingPunct="1">
                        <a:lnSpc>
                          <a:spcPts val="2200"/>
                        </a:lnSpc>
                        <a:spcBef>
                          <a:spcPct val="0"/>
                        </a:spcBef>
                        <a:spcAft>
                          <a:spcPct val="0"/>
                        </a:spcAft>
                        <a:buClrTx/>
                        <a:buSzTx/>
                        <a:buFontTx/>
                        <a:buNone/>
                        <a:tabLst/>
                      </a:pPr>
                      <a:r>
                        <a:rPr kumimoji="0" lang="de-DE" altLang="de-DE" sz="2000" b="0" i="0" u="none" strike="noStrike" cap="none" normalizeH="0" baseline="0" dirty="0" smtClean="0">
                          <a:ln>
                            <a:noFill/>
                          </a:ln>
                          <a:solidFill>
                            <a:schemeClr val="tx1"/>
                          </a:solidFill>
                          <a:effectLst/>
                          <a:latin typeface="Arial" charset="0"/>
                          <a:cs typeface="Arial" charset="0"/>
                        </a:rPr>
                        <a:t>Text 20 </a:t>
                      </a:r>
                      <a:r>
                        <a:rPr kumimoji="0" lang="de-DE" altLang="de-DE" sz="2000" b="0" i="0" u="none" strike="noStrike" cap="none" normalizeH="0" baseline="0" dirty="0" err="1" smtClean="0">
                          <a:ln>
                            <a:noFill/>
                          </a:ln>
                          <a:solidFill>
                            <a:schemeClr val="tx1"/>
                          </a:solidFill>
                          <a:effectLst/>
                          <a:latin typeface="Arial" charset="0"/>
                          <a:cs typeface="Arial" charset="0"/>
                        </a:rPr>
                        <a:t>pt</a:t>
                      </a:r>
                      <a:r>
                        <a:rPr kumimoji="0" lang="de-DE" altLang="de-DE" sz="2000" b="0" i="0" u="none" strike="noStrike" cap="none" normalizeH="0" baseline="0" dirty="0" smtClean="0">
                          <a:ln>
                            <a:noFill/>
                          </a:ln>
                          <a:solidFill>
                            <a:schemeClr val="tx1"/>
                          </a:solidFill>
                          <a:effectLst/>
                          <a:latin typeface="Arial" charset="0"/>
                          <a:cs typeface="Arial" charset="0"/>
                        </a:rPr>
                        <a:t>  </a:t>
                      </a:r>
                    </a:p>
                  </a:txBody>
                  <a:tcPr marL="91439" marR="91439" anchor="ctr" horzOverflow="overflow">
                    <a:lnL w="25400" cap="flat" cmpd="sng" algn="ctr">
                      <a:solidFill>
                        <a:srgbClr val="FFFFFF"/>
                      </a:solidFill>
                      <a:prstDash val="solid"/>
                      <a:round/>
                      <a:headEnd type="none" w="med" len="med"/>
                      <a:tailEnd type="none" w="med" len="med"/>
                    </a:lnL>
                    <a:lnR>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chemeClr val="bg2"/>
                    </a:solidFill>
                  </a:tcPr>
                </a:tc>
                <a:tc>
                  <a:txBody>
                    <a:bodyPr/>
                    <a:lstStyle>
                      <a:lvl1pPr>
                        <a:lnSpc>
                          <a:spcPts val="2200"/>
                        </a:lnSpc>
                        <a:defRPr>
                          <a:solidFill>
                            <a:schemeClr val="tx1"/>
                          </a:solidFill>
                          <a:latin typeface="Arial" charset="0"/>
                        </a:defRPr>
                      </a:lvl1pPr>
                      <a:lvl2pPr>
                        <a:lnSpc>
                          <a:spcPts val="2200"/>
                        </a:lnSpc>
                        <a:defRPr>
                          <a:solidFill>
                            <a:schemeClr val="tx1"/>
                          </a:solidFill>
                          <a:latin typeface="Arial" charset="0"/>
                        </a:defRPr>
                      </a:lvl2pPr>
                      <a:lvl3pPr>
                        <a:lnSpc>
                          <a:spcPts val="2200"/>
                        </a:lnSpc>
                        <a:defRPr>
                          <a:solidFill>
                            <a:schemeClr val="tx1"/>
                          </a:solidFill>
                          <a:latin typeface="Arial" charset="0"/>
                        </a:defRPr>
                      </a:lvl3pPr>
                      <a:lvl4pPr>
                        <a:lnSpc>
                          <a:spcPts val="2200"/>
                        </a:lnSpc>
                        <a:defRPr>
                          <a:solidFill>
                            <a:schemeClr val="tx1"/>
                          </a:solidFill>
                          <a:latin typeface="Arial" charset="0"/>
                        </a:defRPr>
                      </a:lvl4pPr>
                      <a:lvl5pPr>
                        <a:lnSpc>
                          <a:spcPts val="2200"/>
                        </a:lnSpc>
                        <a:defRPr>
                          <a:solidFill>
                            <a:schemeClr val="tx1"/>
                          </a:solidFill>
                          <a:latin typeface="Arial" charset="0"/>
                        </a:defRPr>
                      </a:lvl5pPr>
                      <a:lvl6pPr fontAlgn="base">
                        <a:lnSpc>
                          <a:spcPts val="2200"/>
                        </a:lnSpc>
                        <a:spcBef>
                          <a:spcPct val="0"/>
                        </a:spcBef>
                        <a:spcAft>
                          <a:spcPct val="0"/>
                        </a:spcAft>
                        <a:defRPr>
                          <a:solidFill>
                            <a:schemeClr val="tx1"/>
                          </a:solidFill>
                          <a:latin typeface="Arial" charset="0"/>
                        </a:defRPr>
                      </a:lvl6pPr>
                      <a:lvl7pPr fontAlgn="base">
                        <a:lnSpc>
                          <a:spcPts val="2200"/>
                        </a:lnSpc>
                        <a:spcBef>
                          <a:spcPct val="0"/>
                        </a:spcBef>
                        <a:spcAft>
                          <a:spcPct val="0"/>
                        </a:spcAft>
                        <a:defRPr>
                          <a:solidFill>
                            <a:schemeClr val="tx1"/>
                          </a:solidFill>
                          <a:latin typeface="Arial" charset="0"/>
                        </a:defRPr>
                      </a:lvl7pPr>
                      <a:lvl8pPr fontAlgn="base">
                        <a:lnSpc>
                          <a:spcPts val="2200"/>
                        </a:lnSpc>
                        <a:spcBef>
                          <a:spcPct val="0"/>
                        </a:spcBef>
                        <a:spcAft>
                          <a:spcPct val="0"/>
                        </a:spcAft>
                        <a:defRPr>
                          <a:solidFill>
                            <a:schemeClr val="tx1"/>
                          </a:solidFill>
                          <a:latin typeface="Arial" charset="0"/>
                        </a:defRPr>
                      </a:lvl8pPr>
                      <a:lvl9pPr fontAlgn="base">
                        <a:lnSpc>
                          <a:spcPts val="2200"/>
                        </a:lnSpc>
                        <a:spcBef>
                          <a:spcPct val="0"/>
                        </a:spcBef>
                        <a:spcAft>
                          <a:spcPct val="0"/>
                        </a:spcAft>
                        <a:defRPr>
                          <a:solidFill>
                            <a:schemeClr val="tx1"/>
                          </a:solidFill>
                          <a:latin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de-DE" altLang="de-DE" sz="2000" b="0" i="0" u="none" strike="noStrike" cap="none" normalizeH="0" baseline="0" smtClean="0">
                          <a:ln>
                            <a:noFill/>
                          </a:ln>
                          <a:solidFill>
                            <a:schemeClr val="tx1"/>
                          </a:solidFill>
                          <a:effectLst/>
                          <a:latin typeface="Arial" charset="0"/>
                          <a:cs typeface="Arial" charset="0"/>
                        </a:rPr>
                        <a:t>2007</a:t>
                      </a:r>
                      <a:endParaRPr kumimoji="0" lang="de-DE" altLang="de-DE" sz="2000" b="0" i="0" u="none" strike="noStrike" cap="none" normalizeH="0" baseline="0" smtClean="0">
                        <a:ln>
                          <a:noFill/>
                        </a:ln>
                        <a:solidFill>
                          <a:schemeClr val="tx1"/>
                        </a:solidFill>
                        <a:effectLst/>
                        <a:latin typeface="Arial" charset="0"/>
                      </a:endParaRPr>
                    </a:p>
                  </a:txBody>
                  <a:tcPr marL="91439" marR="91439" anchor="ctr" horzOverflow="overflow">
                    <a:lnL>
                      <a:noFill/>
                    </a:lnL>
                    <a:lnR>
                      <a:noFill/>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solidFill>
                      <a:schemeClr val="bg2"/>
                    </a:solidFill>
                  </a:tcPr>
                </a:tc>
                <a:tc>
                  <a:txBody>
                    <a:bodyPr/>
                    <a:lstStyle>
                      <a:lvl1pPr>
                        <a:lnSpc>
                          <a:spcPts val="2200"/>
                        </a:lnSpc>
                        <a:defRPr>
                          <a:solidFill>
                            <a:schemeClr val="tx1"/>
                          </a:solidFill>
                          <a:latin typeface="Arial" charset="0"/>
                        </a:defRPr>
                      </a:lvl1pPr>
                      <a:lvl2pPr>
                        <a:lnSpc>
                          <a:spcPts val="2200"/>
                        </a:lnSpc>
                        <a:defRPr>
                          <a:solidFill>
                            <a:schemeClr val="tx1"/>
                          </a:solidFill>
                          <a:latin typeface="Arial" charset="0"/>
                        </a:defRPr>
                      </a:lvl2pPr>
                      <a:lvl3pPr>
                        <a:lnSpc>
                          <a:spcPts val="2200"/>
                        </a:lnSpc>
                        <a:defRPr>
                          <a:solidFill>
                            <a:schemeClr val="tx1"/>
                          </a:solidFill>
                          <a:latin typeface="Arial" charset="0"/>
                        </a:defRPr>
                      </a:lvl3pPr>
                      <a:lvl4pPr>
                        <a:lnSpc>
                          <a:spcPts val="2200"/>
                        </a:lnSpc>
                        <a:defRPr>
                          <a:solidFill>
                            <a:schemeClr val="tx1"/>
                          </a:solidFill>
                          <a:latin typeface="Arial" charset="0"/>
                        </a:defRPr>
                      </a:lvl4pPr>
                      <a:lvl5pPr>
                        <a:lnSpc>
                          <a:spcPts val="2200"/>
                        </a:lnSpc>
                        <a:defRPr>
                          <a:solidFill>
                            <a:schemeClr val="tx1"/>
                          </a:solidFill>
                          <a:latin typeface="Arial" charset="0"/>
                        </a:defRPr>
                      </a:lvl5pPr>
                      <a:lvl6pPr fontAlgn="base">
                        <a:lnSpc>
                          <a:spcPts val="2200"/>
                        </a:lnSpc>
                        <a:spcBef>
                          <a:spcPct val="0"/>
                        </a:spcBef>
                        <a:spcAft>
                          <a:spcPct val="0"/>
                        </a:spcAft>
                        <a:defRPr>
                          <a:solidFill>
                            <a:schemeClr val="tx1"/>
                          </a:solidFill>
                          <a:latin typeface="Arial" charset="0"/>
                        </a:defRPr>
                      </a:lvl6pPr>
                      <a:lvl7pPr fontAlgn="base">
                        <a:lnSpc>
                          <a:spcPts val="2200"/>
                        </a:lnSpc>
                        <a:spcBef>
                          <a:spcPct val="0"/>
                        </a:spcBef>
                        <a:spcAft>
                          <a:spcPct val="0"/>
                        </a:spcAft>
                        <a:defRPr>
                          <a:solidFill>
                            <a:schemeClr val="tx1"/>
                          </a:solidFill>
                          <a:latin typeface="Arial" charset="0"/>
                        </a:defRPr>
                      </a:lvl7pPr>
                      <a:lvl8pPr fontAlgn="base">
                        <a:lnSpc>
                          <a:spcPts val="2200"/>
                        </a:lnSpc>
                        <a:spcBef>
                          <a:spcPct val="0"/>
                        </a:spcBef>
                        <a:spcAft>
                          <a:spcPct val="0"/>
                        </a:spcAft>
                        <a:defRPr>
                          <a:solidFill>
                            <a:schemeClr val="tx1"/>
                          </a:solidFill>
                          <a:latin typeface="Arial" charset="0"/>
                        </a:defRPr>
                      </a:lvl8pPr>
                      <a:lvl9pPr fontAlgn="base">
                        <a:lnSpc>
                          <a:spcPts val="2200"/>
                        </a:lnSpc>
                        <a:spcBef>
                          <a:spcPct val="0"/>
                        </a:spcBef>
                        <a:spcAft>
                          <a:spcPct val="0"/>
                        </a:spcAft>
                        <a:defRPr>
                          <a:solidFill>
                            <a:schemeClr val="tx1"/>
                          </a:solidFill>
                          <a:latin typeface="Arial" charset="0"/>
                        </a:defRPr>
                      </a:lvl9pPr>
                    </a:lstStyle>
                    <a:p>
                      <a:pPr marL="0" marR="0" lvl="0" indent="0" algn="l" defTabSz="914400" rtl="0" eaLnBrk="1" fontAlgn="ctr" latinLnBrk="0" hangingPunct="1">
                        <a:lnSpc>
                          <a:spcPct val="100000"/>
                        </a:lnSpc>
                        <a:spcBef>
                          <a:spcPct val="0"/>
                        </a:spcBef>
                        <a:spcAft>
                          <a:spcPct val="0"/>
                        </a:spcAft>
                        <a:buClrTx/>
                        <a:buSzTx/>
                        <a:buFontTx/>
                        <a:buNone/>
                        <a:tabLst/>
                      </a:pPr>
                      <a:r>
                        <a:rPr kumimoji="0" lang="de-DE" altLang="de-DE" sz="2000" b="0" i="0" u="none" strike="noStrike" cap="none" normalizeH="0" baseline="0" smtClean="0">
                          <a:ln>
                            <a:noFill/>
                          </a:ln>
                          <a:solidFill>
                            <a:schemeClr val="tx1"/>
                          </a:solidFill>
                          <a:effectLst/>
                          <a:latin typeface="Arial" charset="0"/>
                          <a:cs typeface="Arial" charset="0"/>
                        </a:rPr>
                        <a:t>2008</a:t>
                      </a:r>
                      <a:endParaRPr kumimoji="0" lang="de-DE" altLang="de-DE" sz="2000" b="0" i="0" u="none" strike="noStrike" cap="none" normalizeH="0" baseline="0" smtClean="0">
                        <a:ln>
                          <a:noFill/>
                        </a:ln>
                        <a:solidFill>
                          <a:schemeClr val="tx1"/>
                        </a:solidFill>
                        <a:effectLst/>
                        <a:latin typeface="Arial" charset="0"/>
                      </a:endParaRPr>
                    </a:p>
                  </a:txBody>
                  <a:tcPr marL="91439" marR="91439" anchor="ctr" horzOverflow="overflow">
                    <a:lnL>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chemeClr val="bg2"/>
                    </a:solidFill>
                  </a:tcPr>
                </a:tc>
              </a:tr>
              <a:tr h="623888">
                <a:tc>
                  <a:txBody>
                    <a:bodyPr/>
                    <a:lstStyle>
                      <a:lvl1pPr>
                        <a:lnSpc>
                          <a:spcPts val="2200"/>
                        </a:lnSpc>
                        <a:tabLst>
                          <a:tab pos="357188" algn="l"/>
                        </a:tabLst>
                        <a:defRPr>
                          <a:solidFill>
                            <a:schemeClr val="tx1"/>
                          </a:solidFill>
                          <a:latin typeface="Arial" charset="0"/>
                        </a:defRPr>
                      </a:lvl1pPr>
                      <a:lvl2pPr>
                        <a:lnSpc>
                          <a:spcPts val="2200"/>
                        </a:lnSpc>
                        <a:tabLst>
                          <a:tab pos="357188" algn="l"/>
                        </a:tabLst>
                        <a:defRPr>
                          <a:solidFill>
                            <a:schemeClr val="tx1"/>
                          </a:solidFill>
                          <a:latin typeface="Arial" charset="0"/>
                        </a:defRPr>
                      </a:lvl2pPr>
                      <a:lvl3pPr>
                        <a:lnSpc>
                          <a:spcPts val="2200"/>
                        </a:lnSpc>
                        <a:tabLst>
                          <a:tab pos="357188" algn="l"/>
                        </a:tabLst>
                        <a:defRPr>
                          <a:solidFill>
                            <a:schemeClr val="tx1"/>
                          </a:solidFill>
                          <a:latin typeface="Arial" charset="0"/>
                        </a:defRPr>
                      </a:lvl3pPr>
                      <a:lvl4pPr>
                        <a:lnSpc>
                          <a:spcPts val="2200"/>
                        </a:lnSpc>
                        <a:tabLst>
                          <a:tab pos="357188" algn="l"/>
                        </a:tabLst>
                        <a:defRPr>
                          <a:solidFill>
                            <a:schemeClr val="tx1"/>
                          </a:solidFill>
                          <a:latin typeface="Arial" charset="0"/>
                        </a:defRPr>
                      </a:lvl4pPr>
                      <a:lvl5pPr>
                        <a:lnSpc>
                          <a:spcPts val="2200"/>
                        </a:lnSpc>
                        <a:tabLst>
                          <a:tab pos="357188" algn="l"/>
                        </a:tabLst>
                        <a:defRPr>
                          <a:solidFill>
                            <a:schemeClr val="tx1"/>
                          </a:solidFill>
                          <a:latin typeface="Arial" charset="0"/>
                        </a:defRPr>
                      </a:lvl5pPr>
                      <a:lvl6pPr fontAlgn="base">
                        <a:lnSpc>
                          <a:spcPts val="2200"/>
                        </a:lnSpc>
                        <a:spcBef>
                          <a:spcPct val="0"/>
                        </a:spcBef>
                        <a:spcAft>
                          <a:spcPct val="0"/>
                        </a:spcAft>
                        <a:tabLst>
                          <a:tab pos="357188" algn="l"/>
                        </a:tabLst>
                        <a:defRPr>
                          <a:solidFill>
                            <a:schemeClr val="tx1"/>
                          </a:solidFill>
                          <a:latin typeface="Arial" charset="0"/>
                        </a:defRPr>
                      </a:lvl6pPr>
                      <a:lvl7pPr fontAlgn="base">
                        <a:lnSpc>
                          <a:spcPts val="2200"/>
                        </a:lnSpc>
                        <a:spcBef>
                          <a:spcPct val="0"/>
                        </a:spcBef>
                        <a:spcAft>
                          <a:spcPct val="0"/>
                        </a:spcAft>
                        <a:tabLst>
                          <a:tab pos="357188" algn="l"/>
                        </a:tabLst>
                        <a:defRPr>
                          <a:solidFill>
                            <a:schemeClr val="tx1"/>
                          </a:solidFill>
                          <a:latin typeface="Arial" charset="0"/>
                        </a:defRPr>
                      </a:lvl7pPr>
                      <a:lvl8pPr fontAlgn="base">
                        <a:lnSpc>
                          <a:spcPts val="2200"/>
                        </a:lnSpc>
                        <a:spcBef>
                          <a:spcPct val="0"/>
                        </a:spcBef>
                        <a:spcAft>
                          <a:spcPct val="0"/>
                        </a:spcAft>
                        <a:tabLst>
                          <a:tab pos="357188" algn="l"/>
                        </a:tabLst>
                        <a:defRPr>
                          <a:solidFill>
                            <a:schemeClr val="tx1"/>
                          </a:solidFill>
                          <a:latin typeface="Arial" charset="0"/>
                        </a:defRPr>
                      </a:lvl8pPr>
                      <a:lvl9pPr fontAlgn="base">
                        <a:lnSpc>
                          <a:spcPts val="2200"/>
                        </a:lnSpc>
                        <a:spcBef>
                          <a:spcPct val="0"/>
                        </a:spcBef>
                        <a:spcAft>
                          <a:spcPct val="0"/>
                        </a:spcAft>
                        <a:tabLst>
                          <a:tab pos="357188" algn="l"/>
                        </a:tabLst>
                        <a:defRPr>
                          <a:solidFill>
                            <a:schemeClr val="tx1"/>
                          </a:solidFill>
                          <a:latin typeface="Arial" charset="0"/>
                        </a:defRPr>
                      </a:lvl9pPr>
                    </a:lstStyle>
                    <a:p>
                      <a:pPr marL="0" marR="0" lvl="0" indent="0" algn="l" defTabSz="914400" rtl="0" eaLnBrk="1" fontAlgn="ctr" latinLnBrk="0" hangingPunct="1">
                        <a:lnSpc>
                          <a:spcPct val="100000"/>
                        </a:lnSpc>
                        <a:spcBef>
                          <a:spcPct val="0"/>
                        </a:spcBef>
                        <a:spcAft>
                          <a:spcPct val="0"/>
                        </a:spcAft>
                        <a:buClrTx/>
                        <a:buSzTx/>
                        <a:buFontTx/>
                        <a:buChar char=" "/>
                        <a:tabLst>
                          <a:tab pos="357188" algn="l"/>
                        </a:tabLst>
                      </a:pPr>
                      <a:r>
                        <a:rPr kumimoji="0" lang="de-DE" altLang="de-DE" sz="2000" b="0" i="0" u="none" strike="noStrike" cap="none" normalizeH="0" baseline="0" dirty="0" smtClean="0">
                          <a:ln>
                            <a:noFill/>
                          </a:ln>
                          <a:solidFill>
                            <a:schemeClr val="tx1"/>
                          </a:solidFill>
                          <a:effectLst/>
                          <a:latin typeface="Arial" charset="0"/>
                        </a:rPr>
                        <a:t>•	Aufzählungen</a:t>
                      </a:r>
                    </a:p>
                  </a:txBody>
                  <a:tcPr marL="91439" marR="91439" anchor="ctr" horzOverflow="overflow">
                    <a:lnL w="25400" cap="flat" cmpd="sng" algn="ctr">
                      <a:solidFill>
                        <a:srgbClr val="FFFFFF"/>
                      </a:solidFill>
                      <a:prstDash val="solid"/>
                      <a:round/>
                      <a:headEnd type="none" w="med" len="med"/>
                      <a:tailEnd type="none" w="med" len="med"/>
                    </a:lnL>
                    <a:lnR>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chemeClr val="tx2"/>
                    </a:solidFill>
                  </a:tcPr>
                </a:tc>
                <a:tc>
                  <a:txBody>
                    <a:bodyPr/>
                    <a:lstStyle>
                      <a:lvl1pPr>
                        <a:lnSpc>
                          <a:spcPts val="2200"/>
                        </a:lnSpc>
                        <a:defRPr>
                          <a:solidFill>
                            <a:schemeClr val="tx1"/>
                          </a:solidFill>
                          <a:latin typeface="Arial" charset="0"/>
                        </a:defRPr>
                      </a:lvl1pPr>
                      <a:lvl2pPr>
                        <a:lnSpc>
                          <a:spcPts val="2200"/>
                        </a:lnSpc>
                        <a:defRPr>
                          <a:solidFill>
                            <a:schemeClr val="tx1"/>
                          </a:solidFill>
                          <a:latin typeface="Arial" charset="0"/>
                        </a:defRPr>
                      </a:lvl2pPr>
                      <a:lvl3pPr>
                        <a:lnSpc>
                          <a:spcPts val="2200"/>
                        </a:lnSpc>
                        <a:defRPr>
                          <a:solidFill>
                            <a:schemeClr val="tx1"/>
                          </a:solidFill>
                          <a:latin typeface="Arial" charset="0"/>
                        </a:defRPr>
                      </a:lvl3pPr>
                      <a:lvl4pPr>
                        <a:lnSpc>
                          <a:spcPts val="2200"/>
                        </a:lnSpc>
                        <a:defRPr>
                          <a:solidFill>
                            <a:schemeClr val="tx1"/>
                          </a:solidFill>
                          <a:latin typeface="Arial" charset="0"/>
                        </a:defRPr>
                      </a:lvl4pPr>
                      <a:lvl5pPr>
                        <a:lnSpc>
                          <a:spcPts val="2200"/>
                        </a:lnSpc>
                        <a:defRPr>
                          <a:solidFill>
                            <a:schemeClr val="tx1"/>
                          </a:solidFill>
                          <a:latin typeface="Arial" charset="0"/>
                        </a:defRPr>
                      </a:lvl5pPr>
                      <a:lvl6pPr fontAlgn="base">
                        <a:lnSpc>
                          <a:spcPts val="2200"/>
                        </a:lnSpc>
                        <a:spcBef>
                          <a:spcPct val="0"/>
                        </a:spcBef>
                        <a:spcAft>
                          <a:spcPct val="0"/>
                        </a:spcAft>
                        <a:defRPr>
                          <a:solidFill>
                            <a:schemeClr val="tx1"/>
                          </a:solidFill>
                          <a:latin typeface="Arial" charset="0"/>
                        </a:defRPr>
                      </a:lvl6pPr>
                      <a:lvl7pPr fontAlgn="base">
                        <a:lnSpc>
                          <a:spcPts val="2200"/>
                        </a:lnSpc>
                        <a:spcBef>
                          <a:spcPct val="0"/>
                        </a:spcBef>
                        <a:spcAft>
                          <a:spcPct val="0"/>
                        </a:spcAft>
                        <a:defRPr>
                          <a:solidFill>
                            <a:schemeClr val="tx1"/>
                          </a:solidFill>
                          <a:latin typeface="Arial" charset="0"/>
                        </a:defRPr>
                      </a:lvl7pPr>
                      <a:lvl8pPr fontAlgn="base">
                        <a:lnSpc>
                          <a:spcPts val="2200"/>
                        </a:lnSpc>
                        <a:spcBef>
                          <a:spcPct val="0"/>
                        </a:spcBef>
                        <a:spcAft>
                          <a:spcPct val="0"/>
                        </a:spcAft>
                        <a:defRPr>
                          <a:solidFill>
                            <a:schemeClr val="tx1"/>
                          </a:solidFill>
                          <a:latin typeface="Arial" charset="0"/>
                        </a:defRPr>
                      </a:lvl8pPr>
                      <a:lvl9pPr fontAlgn="base">
                        <a:lnSpc>
                          <a:spcPts val="2200"/>
                        </a:lnSpc>
                        <a:spcBef>
                          <a:spcPct val="0"/>
                        </a:spcBef>
                        <a:spcAft>
                          <a:spcPct val="0"/>
                        </a:spcAft>
                        <a:defRPr>
                          <a:solidFill>
                            <a:schemeClr val="tx1"/>
                          </a:solidFill>
                          <a:latin typeface="Arial" charset="0"/>
                        </a:defRPr>
                      </a:lvl9pPr>
                    </a:lstStyle>
                    <a:p>
                      <a:pPr marL="0" marR="0" lvl="0" indent="0" algn="l" defTabSz="914400" rtl="0" eaLnBrk="1" fontAlgn="ctr" latinLnBrk="0" hangingPunct="1">
                        <a:lnSpc>
                          <a:spcPct val="100000"/>
                        </a:lnSpc>
                        <a:spcBef>
                          <a:spcPct val="0"/>
                        </a:spcBef>
                        <a:spcAft>
                          <a:spcPct val="0"/>
                        </a:spcAft>
                        <a:buClrTx/>
                        <a:buSzTx/>
                        <a:buFontTx/>
                        <a:buChar char=" "/>
                        <a:tabLst/>
                      </a:pPr>
                      <a:r>
                        <a:rPr kumimoji="0" lang="de-DE" altLang="de-DE" sz="2000" b="0" i="0" u="none" strike="noStrike" cap="none" normalizeH="0" baseline="0" smtClean="0">
                          <a:ln>
                            <a:noFill/>
                          </a:ln>
                          <a:solidFill>
                            <a:schemeClr val="tx1"/>
                          </a:solidFill>
                          <a:effectLst/>
                          <a:latin typeface="Arial" charset="0"/>
                        </a:rPr>
                        <a:t>20 %</a:t>
                      </a:r>
                    </a:p>
                  </a:txBody>
                  <a:tcPr marL="91439" marR="91439" anchor="ctr" horzOverflow="overflow">
                    <a:lnL>
                      <a:noFill/>
                    </a:lnL>
                    <a:lnR>
                      <a:noFill/>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solidFill>
                      <a:schemeClr val="tx2"/>
                    </a:solidFill>
                  </a:tcPr>
                </a:tc>
                <a:tc>
                  <a:txBody>
                    <a:bodyPr/>
                    <a:lstStyle>
                      <a:lvl1pPr>
                        <a:lnSpc>
                          <a:spcPts val="2200"/>
                        </a:lnSpc>
                        <a:defRPr>
                          <a:solidFill>
                            <a:schemeClr val="tx1"/>
                          </a:solidFill>
                          <a:latin typeface="Arial" charset="0"/>
                        </a:defRPr>
                      </a:lvl1pPr>
                      <a:lvl2pPr>
                        <a:lnSpc>
                          <a:spcPts val="2200"/>
                        </a:lnSpc>
                        <a:defRPr>
                          <a:solidFill>
                            <a:schemeClr val="tx1"/>
                          </a:solidFill>
                          <a:latin typeface="Arial" charset="0"/>
                        </a:defRPr>
                      </a:lvl2pPr>
                      <a:lvl3pPr>
                        <a:lnSpc>
                          <a:spcPts val="2200"/>
                        </a:lnSpc>
                        <a:defRPr>
                          <a:solidFill>
                            <a:schemeClr val="tx1"/>
                          </a:solidFill>
                          <a:latin typeface="Arial" charset="0"/>
                        </a:defRPr>
                      </a:lvl3pPr>
                      <a:lvl4pPr>
                        <a:lnSpc>
                          <a:spcPts val="2200"/>
                        </a:lnSpc>
                        <a:defRPr>
                          <a:solidFill>
                            <a:schemeClr val="tx1"/>
                          </a:solidFill>
                          <a:latin typeface="Arial" charset="0"/>
                        </a:defRPr>
                      </a:lvl4pPr>
                      <a:lvl5pPr>
                        <a:lnSpc>
                          <a:spcPts val="2200"/>
                        </a:lnSpc>
                        <a:defRPr>
                          <a:solidFill>
                            <a:schemeClr val="tx1"/>
                          </a:solidFill>
                          <a:latin typeface="Arial" charset="0"/>
                        </a:defRPr>
                      </a:lvl5pPr>
                      <a:lvl6pPr fontAlgn="base">
                        <a:lnSpc>
                          <a:spcPts val="2200"/>
                        </a:lnSpc>
                        <a:spcBef>
                          <a:spcPct val="0"/>
                        </a:spcBef>
                        <a:spcAft>
                          <a:spcPct val="0"/>
                        </a:spcAft>
                        <a:defRPr>
                          <a:solidFill>
                            <a:schemeClr val="tx1"/>
                          </a:solidFill>
                          <a:latin typeface="Arial" charset="0"/>
                        </a:defRPr>
                      </a:lvl6pPr>
                      <a:lvl7pPr fontAlgn="base">
                        <a:lnSpc>
                          <a:spcPts val="2200"/>
                        </a:lnSpc>
                        <a:spcBef>
                          <a:spcPct val="0"/>
                        </a:spcBef>
                        <a:spcAft>
                          <a:spcPct val="0"/>
                        </a:spcAft>
                        <a:defRPr>
                          <a:solidFill>
                            <a:schemeClr val="tx1"/>
                          </a:solidFill>
                          <a:latin typeface="Arial" charset="0"/>
                        </a:defRPr>
                      </a:lvl7pPr>
                      <a:lvl8pPr fontAlgn="base">
                        <a:lnSpc>
                          <a:spcPts val="2200"/>
                        </a:lnSpc>
                        <a:spcBef>
                          <a:spcPct val="0"/>
                        </a:spcBef>
                        <a:spcAft>
                          <a:spcPct val="0"/>
                        </a:spcAft>
                        <a:defRPr>
                          <a:solidFill>
                            <a:schemeClr val="tx1"/>
                          </a:solidFill>
                          <a:latin typeface="Arial" charset="0"/>
                        </a:defRPr>
                      </a:lvl8pPr>
                      <a:lvl9pPr fontAlgn="base">
                        <a:lnSpc>
                          <a:spcPts val="2200"/>
                        </a:lnSpc>
                        <a:spcBef>
                          <a:spcPct val="0"/>
                        </a:spcBef>
                        <a:spcAft>
                          <a:spcPct val="0"/>
                        </a:spcAft>
                        <a:defRPr>
                          <a:solidFill>
                            <a:schemeClr val="tx1"/>
                          </a:solidFill>
                          <a:latin typeface="Arial" charset="0"/>
                        </a:defRPr>
                      </a:lvl9pPr>
                    </a:lstStyle>
                    <a:p>
                      <a:pPr marL="0" marR="0" lvl="0" indent="0" algn="l" defTabSz="914400" rtl="0" eaLnBrk="1" fontAlgn="ctr" latinLnBrk="0" hangingPunct="1">
                        <a:lnSpc>
                          <a:spcPct val="100000"/>
                        </a:lnSpc>
                        <a:spcBef>
                          <a:spcPct val="0"/>
                        </a:spcBef>
                        <a:spcAft>
                          <a:spcPct val="0"/>
                        </a:spcAft>
                        <a:buClrTx/>
                        <a:buSzTx/>
                        <a:buFontTx/>
                        <a:buChar char=" "/>
                        <a:tabLst/>
                      </a:pPr>
                      <a:r>
                        <a:rPr kumimoji="0" lang="de-DE" altLang="de-DE" sz="2000" b="0" i="0" u="none" strike="noStrike" cap="none" normalizeH="0" baseline="0" smtClean="0">
                          <a:ln>
                            <a:noFill/>
                          </a:ln>
                          <a:solidFill>
                            <a:schemeClr val="tx1"/>
                          </a:solidFill>
                          <a:effectLst/>
                          <a:latin typeface="Arial" charset="0"/>
                        </a:rPr>
                        <a:t>20 %</a:t>
                      </a:r>
                    </a:p>
                  </a:txBody>
                  <a:tcPr marL="91439" marR="91439" anchor="ctr" horzOverflow="overflow">
                    <a:lnL>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chemeClr val="tx2"/>
                    </a:solidFill>
                  </a:tcPr>
                </a:tc>
              </a:tr>
              <a:tr h="625474">
                <a:tc>
                  <a:txBody>
                    <a:bodyPr/>
                    <a:lstStyle>
                      <a:lvl1pPr>
                        <a:lnSpc>
                          <a:spcPts val="2200"/>
                        </a:lnSpc>
                        <a:tabLst>
                          <a:tab pos="357188" algn="l"/>
                        </a:tabLst>
                        <a:defRPr>
                          <a:solidFill>
                            <a:schemeClr val="tx1"/>
                          </a:solidFill>
                          <a:latin typeface="Arial" charset="0"/>
                        </a:defRPr>
                      </a:lvl1pPr>
                      <a:lvl2pPr>
                        <a:lnSpc>
                          <a:spcPts val="2200"/>
                        </a:lnSpc>
                        <a:tabLst>
                          <a:tab pos="357188" algn="l"/>
                        </a:tabLst>
                        <a:defRPr>
                          <a:solidFill>
                            <a:schemeClr val="tx1"/>
                          </a:solidFill>
                          <a:latin typeface="Arial" charset="0"/>
                        </a:defRPr>
                      </a:lvl2pPr>
                      <a:lvl3pPr>
                        <a:lnSpc>
                          <a:spcPts val="2200"/>
                        </a:lnSpc>
                        <a:tabLst>
                          <a:tab pos="357188" algn="l"/>
                        </a:tabLst>
                        <a:defRPr>
                          <a:solidFill>
                            <a:schemeClr val="tx1"/>
                          </a:solidFill>
                          <a:latin typeface="Arial" charset="0"/>
                        </a:defRPr>
                      </a:lvl3pPr>
                      <a:lvl4pPr>
                        <a:lnSpc>
                          <a:spcPts val="2200"/>
                        </a:lnSpc>
                        <a:tabLst>
                          <a:tab pos="357188" algn="l"/>
                        </a:tabLst>
                        <a:defRPr>
                          <a:solidFill>
                            <a:schemeClr val="tx1"/>
                          </a:solidFill>
                          <a:latin typeface="Arial" charset="0"/>
                        </a:defRPr>
                      </a:lvl4pPr>
                      <a:lvl5pPr>
                        <a:lnSpc>
                          <a:spcPts val="2200"/>
                        </a:lnSpc>
                        <a:tabLst>
                          <a:tab pos="357188" algn="l"/>
                        </a:tabLst>
                        <a:defRPr>
                          <a:solidFill>
                            <a:schemeClr val="tx1"/>
                          </a:solidFill>
                          <a:latin typeface="Arial" charset="0"/>
                        </a:defRPr>
                      </a:lvl5pPr>
                      <a:lvl6pPr fontAlgn="base">
                        <a:lnSpc>
                          <a:spcPts val="2200"/>
                        </a:lnSpc>
                        <a:spcBef>
                          <a:spcPct val="0"/>
                        </a:spcBef>
                        <a:spcAft>
                          <a:spcPct val="0"/>
                        </a:spcAft>
                        <a:tabLst>
                          <a:tab pos="357188" algn="l"/>
                        </a:tabLst>
                        <a:defRPr>
                          <a:solidFill>
                            <a:schemeClr val="tx1"/>
                          </a:solidFill>
                          <a:latin typeface="Arial" charset="0"/>
                        </a:defRPr>
                      </a:lvl6pPr>
                      <a:lvl7pPr fontAlgn="base">
                        <a:lnSpc>
                          <a:spcPts val="2200"/>
                        </a:lnSpc>
                        <a:spcBef>
                          <a:spcPct val="0"/>
                        </a:spcBef>
                        <a:spcAft>
                          <a:spcPct val="0"/>
                        </a:spcAft>
                        <a:tabLst>
                          <a:tab pos="357188" algn="l"/>
                        </a:tabLst>
                        <a:defRPr>
                          <a:solidFill>
                            <a:schemeClr val="tx1"/>
                          </a:solidFill>
                          <a:latin typeface="Arial" charset="0"/>
                        </a:defRPr>
                      </a:lvl7pPr>
                      <a:lvl8pPr fontAlgn="base">
                        <a:lnSpc>
                          <a:spcPts val="2200"/>
                        </a:lnSpc>
                        <a:spcBef>
                          <a:spcPct val="0"/>
                        </a:spcBef>
                        <a:spcAft>
                          <a:spcPct val="0"/>
                        </a:spcAft>
                        <a:tabLst>
                          <a:tab pos="357188" algn="l"/>
                        </a:tabLst>
                        <a:defRPr>
                          <a:solidFill>
                            <a:schemeClr val="tx1"/>
                          </a:solidFill>
                          <a:latin typeface="Arial" charset="0"/>
                        </a:defRPr>
                      </a:lvl8pPr>
                      <a:lvl9pPr fontAlgn="base">
                        <a:lnSpc>
                          <a:spcPts val="2200"/>
                        </a:lnSpc>
                        <a:spcBef>
                          <a:spcPct val="0"/>
                        </a:spcBef>
                        <a:spcAft>
                          <a:spcPct val="0"/>
                        </a:spcAft>
                        <a:tabLst>
                          <a:tab pos="357188" algn="l"/>
                        </a:tabLst>
                        <a:defRPr>
                          <a:solidFill>
                            <a:schemeClr val="tx1"/>
                          </a:solidFill>
                          <a:latin typeface="Arial" charset="0"/>
                        </a:defRPr>
                      </a:lvl9pPr>
                    </a:lstStyle>
                    <a:p>
                      <a:pPr marL="0" marR="0" lvl="0" indent="0" algn="l" defTabSz="914400" rtl="0" eaLnBrk="1" fontAlgn="ctr" latinLnBrk="0" hangingPunct="1">
                        <a:lnSpc>
                          <a:spcPct val="100000"/>
                        </a:lnSpc>
                        <a:spcBef>
                          <a:spcPct val="0"/>
                        </a:spcBef>
                        <a:spcAft>
                          <a:spcPct val="0"/>
                        </a:spcAft>
                        <a:buClrTx/>
                        <a:buSzTx/>
                        <a:buFontTx/>
                        <a:buChar char=" "/>
                        <a:tabLst>
                          <a:tab pos="357188" algn="l"/>
                        </a:tabLst>
                      </a:pPr>
                      <a:r>
                        <a:rPr kumimoji="0" lang="de-DE" altLang="de-DE" sz="2000" b="0" i="0" u="none" strike="noStrike" cap="none" normalizeH="0" baseline="0" smtClean="0">
                          <a:ln>
                            <a:noFill/>
                          </a:ln>
                          <a:solidFill>
                            <a:schemeClr val="tx1"/>
                          </a:solidFill>
                          <a:effectLst/>
                          <a:latin typeface="Arial" charset="0"/>
                        </a:rPr>
                        <a:t>• 	Aufzählungen</a:t>
                      </a:r>
                    </a:p>
                  </a:txBody>
                  <a:tcPr marL="91439" marR="91439" anchor="ctr" horzOverflow="overflow">
                    <a:lnL w="25400" cap="flat" cmpd="sng" algn="ctr">
                      <a:solidFill>
                        <a:srgbClr val="FFFFFF"/>
                      </a:solidFill>
                      <a:prstDash val="solid"/>
                      <a:round/>
                      <a:headEnd type="none" w="med" len="med"/>
                      <a:tailEnd type="none" w="med" len="med"/>
                    </a:lnL>
                    <a:lnR>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chemeClr val="tx2"/>
                    </a:solidFill>
                  </a:tcPr>
                </a:tc>
                <a:tc>
                  <a:txBody>
                    <a:bodyPr/>
                    <a:lstStyle>
                      <a:lvl1pPr>
                        <a:lnSpc>
                          <a:spcPts val="2200"/>
                        </a:lnSpc>
                        <a:defRPr>
                          <a:solidFill>
                            <a:schemeClr val="tx1"/>
                          </a:solidFill>
                          <a:latin typeface="Arial" charset="0"/>
                        </a:defRPr>
                      </a:lvl1pPr>
                      <a:lvl2pPr>
                        <a:lnSpc>
                          <a:spcPts val="2200"/>
                        </a:lnSpc>
                        <a:defRPr>
                          <a:solidFill>
                            <a:schemeClr val="tx1"/>
                          </a:solidFill>
                          <a:latin typeface="Arial" charset="0"/>
                        </a:defRPr>
                      </a:lvl2pPr>
                      <a:lvl3pPr>
                        <a:lnSpc>
                          <a:spcPts val="2200"/>
                        </a:lnSpc>
                        <a:defRPr>
                          <a:solidFill>
                            <a:schemeClr val="tx1"/>
                          </a:solidFill>
                          <a:latin typeface="Arial" charset="0"/>
                        </a:defRPr>
                      </a:lvl3pPr>
                      <a:lvl4pPr>
                        <a:lnSpc>
                          <a:spcPts val="2200"/>
                        </a:lnSpc>
                        <a:defRPr>
                          <a:solidFill>
                            <a:schemeClr val="tx1"/>
                          </a:solidFill>
                          <a:latin typeface="Arial" charset="0"/>
                        </a:defRPr>
                      </a:lvl4pPr>
                      <a:lvl5pPr>
                        <a:lnSpc>
                          <a:spcPts val="2200"/>
                        </a:lnSpc>
                        <a:defRPr>
                          <a:solidFill>
                            <a:schemeClr val="tx1"/>
                          </a:solidFill>
                          <a:latin typeface="Arial" charset="0"/>
                        </a:defRPr>
                      </a:lvl5pPr>
                      <a:lvl6pPr fontAlgn="base">
                        <a:lnSpc>
                          <a:spcPts val="2200"/>
                        </a:lnSpc>
                        <a:spcBef>
                          <a:spcPct val="0"/>
                        </a:spcBef>
                        <a:spcAft>
                          <a:spcPct val="0"/>
                        </a:spcAft>
                        <a:defRPr>
                          <a:solidFill>
                            <a:schemeClr val="tx1"/>
                          </a:solidFill>
                          <a:latin typeface="Arial" charset="0"/>
                        </a:defRPr>
                      </a:lvl6pPr>
                      <a:lvl7pPr fontAlgn="base">
                        <a:lnSpc>
                          <a:spcPts val="2200"/>
                        </a:lnSpc>
                        <a:spcBef>
                          <a:spcPct val="0"/>
                        </a:spcBef>
                        <a:spcAft>
                          <a:spcPct val="0"/>
                        </a:spcAft>
                        <a:defRPr>
                          <a:solidFill>
                            <a:schemeClr val="tx1"/>
                          </a:solidFill>
                          <a:latin typeface="Arial" charset="0"/>
                        </a:defRPr>
                      </a:lvl7pPr>
                      <a:lvl8pPr fontAlgn="base">
                        <a:lnSpc>
                          <a:spcPts val="2200"/>
                        </a:lnSpc>
                        <a:spcBef>
                          <a:spcPct val="0"/>
                        </a:spcBef>
                        <a:spcAft>
                          <a:spcPct val="0"/>
                        </a:spcAft>
                        <a:defRPr>
                          <a:solidFill>
                            <a:schemeClr val="tx1"/>
                          </a:solidFill>
                          <a:latin typeface="Arial" charset="0"/>
                        </a:defRPr>
                      </a:lvl8pPr>
                      <a:lvl9pPr fontAlgn="base">
                        <a:lnSpc>
                          <a:spcPts val="2200"/>
                        </a:lnSpc>
                        <a:spcBef>
                          <a:spcPct val="0"/>
                        </a:spcBef>
                        <a:spcAft>
                          <a:spcPct val="0"/>
                        </a:spcAft>
                        <a:defRPr>
                          <a:solidFill>
                            <a:schemeClr val="tx1"/>
                          </a:solidFill>
                          <a:latin typeface="Arial" charset="0"/>
                        </a:defRPr>
                      </a:lvl9pPr>
                    </a:lstStyle>
                    <a:p>
                      <a:pPr marL="0" marR="0" lvl="0" indent="0" algn="l" defTabSz="914400" rtl="0" eaLnBrk="1" fontAlgn="ctr" latinLnBrk="0" hangingPunct="1">
                        <a:lnSpc>
                          <a:spcPct val="100000"/>
                        </a:lnSpc>
                        <a:spcBef>
                          <a:spcPct val="0"/>
                        </a:spcBef>
                        <a:spcAft>
                          <a:spcPct val="0"/>
                        </a:spcAft>
                        <a:buClrTx/>
                        <a:buSzTx/>
                        <a:buFontTx/>
                        <a:buChar char=" "/>
                        <a:tabLst/>
                      </a:pPr>
                      <a:r>
                        <a:rPr kumimoji="0" lang="de-DE" altLang="de-DE" sz="2000" b="0" i="0" u="none" strike="noStrike" cap="none" normalizeH="0" baseline="0" smtClean="0">
                          <a:ln>
                            <a:noFill/>
                          </a:ln>
                          <a:solidFill>
                            <a:schemeClr val="tx1"/>
                          </a:solidFill>
                          <a:effectLst/>
                          <a:latin typeface="Arial" charset="0"/>
                        </a:rPr>
                        <a:t>45 %</a:t>
                      </a:r>
                    </a:p>
                  </a:txBody>
                  <a:tcPr marL="91439" marR="91439" anchor="ctr" horzOverflow="overflow">
                    <a:lnL>
                      <a:noFill/>
                    </a:lnL>
                    <a:lnR>
                      <a:noFill/>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solidFill>
                      <a:schemeClr val="tx2"/>
                    </a:solidFill>
                  </a:tcPr>
                </a:tc>
                <a:tc>
                  <a:txBody>
                    <a:bodyPr/>
                    <a:lstStyle>
                      <a:lvl1pPr>
                        <a:lnSpc>
                          <a:spcPts val="2200"/>
                        </a:lnSpc>
                        <a:defRPr>
                          <a:solidFill>
                            <a:schemeClr val="tx1"/>
                          </a:solidFill>
                          <a:latin typeface="Arial" charset="0"/>
                        </a:defRPr>
                      </a:lvl1pPr>
                      <a:lvl2pPr>
                        <a:lnSpc>
                          <a:spcPts val="2200"/>
                        </a:lnSpc>
                        <a:defRPr>
                          <a:solidFill>
                            <a:schemeClr val="tx1"/>
                          </a:solidFill>
                          <a:latin typeface="Arial" charset="0"/>
                        </a:defRPr>
                      </a:lvl2pPr>
                      <a:lvl3pPr>
                        <a:lnSpc>
                          <a:spcPts val="2200"/>
                        </a:lnSpc>
                        <a:defRPr>
                          <a:solidFill>
                            <a:schemeClr val="tx1"/>
                          </a:solidFill>
                          <a:latin typeface="Arial" charset="0"/>
                        </a:defRPr>
                      </a:lvl3pPr>
                      <a:lvl4pPr>
                        <a:lnSpc>
                          <a:spcPts val="2200"/>
                        </a:lnSpc>
                        <a:defRPr>
                          <a:solidFill>
                            <a:schemeClr val="tx1"/>
                          </a:solidFill>
                          <a:latin typeface="Arial" charset="0"/>
                        </a:defRPr>
                      </a:lvl4pPr>
                      <a:lvl5pPr>
                        <a:lnSpc>
                          <a:spcPts val="2200"/>
                        </a:lnSpc>
                        <a:defRPr>
                          <a:solidFill>
                            <a:schemeClr val="tx1"/>
                          </a:solidFill>
                          <a:latin typeface="Arial" charset="0"/>
                        </a:defRPr>
                      </a:lvl5pPr>
                      <a:lvl6pPr fontAlgn="base">
                        <a:lnSpc>
                          <a:spcPts val="2200"/>
                        </a:lnSpc>
                        <a:spcBef>
                          <a:spcPct val="0"/>
                        </a:spcBef>
                        <a:spcAft>
                          <a:spcPct val="0"/>
                        </a:spcAft>
                        <a:defRPr>
                          <a:solidFill>
                            <a:schemeClr val="tx1"/>
                          </a:solidFill>
                          <a:latin typeface="Arial" charset="0"/>
                        </a:defRPr>
                      </a:lvl6pPr>
                      <a:lvl7pPr fontAlgn="base">
                        <a:lnSpc>
                          <a:spcPts val="2200"/>
                        </a:lnSpc>
                        <a:spcBef>
                          <a:spcPct val="0"/>
                        </a:spcBef>
                        <a:spcAft>
                          <a:spcPct val="0"/>
                        </a:spcAft>
                        <a:defRPr>
                          <a:solidFill>
                            <a:schemeClr val="tx1"/>
                          </a:solidFill>
                          <a:latin typeface="Arial" charset="0"/>
                        </a:defRPr>
                      </a:lvl7pPr>
                      <a:lvl8pPr fontAlgn="base">
                        <a:lnSpc>
                          <a:spcPts val="2200"/>
                        </a:lnSpc>
                        <a:spcBef>
                          <a:spcPct val="0"/>
                        </a:spcBef>
                        <a:spcAft>
                          <a:spcPct val="0"/>
                        </a:spcAft>
                        <a:defRPr>
                          <a:solidFill>
                            <a:schemeClr val="tx1"/>
                          </a:solidFill>
                          <a:latin typeface="Arial" charset="0"/>
                        </a:defRPr>
                      </a:lvl8pPr>
                      <a:lvl9pPr fontAlgn="base">
                        <a:lnSpc>
                          <a:spcPts val="2200"/>
                        </a:lnSpc>
                        <a:spcBef>
                          <a:spcPct val="0"/>
                        </a:spcBef>
                        <a:spcAft>
                          <a:spcPct val="0"/>
                        </a:spcAft>
                        <a:defRPr>
                          <a:solidFill>
                            <a:schemeClr val="tx1"/>
                          </a:solidFill>
                          <a:latin typeface="Arial" charset="0"/>
                        </a:defRPr>
                      </a:lvl9pPr>
                    </a:lstStyle>
                    <a:p>
                      <a:pPr marL="0" marR="0" lvl="0" indent="0" algn="l" defTabSz="914400" rtl="0" eaLnBrk="1" fontAlgn="ctr" latinLnBrk="0" hangingPunct="1">
                        <a:lnSpc>
                          <a:spcPct val="100000"/>
                        </a:lnSpc>
                        <a:spcBef>
                          <a:spcPct val="0"/>
                        </a:spcBef>
                        <a:spcAft>
                          <a:spcPct val="0"/>
                        </a:spcAft>
                        <a:buClrTx/>
                        <a:buSzTx/>
                        <a:buFontTx/>
                        <a:buChar char=" "/>
                        <a:tabLst/>
                      </a:pPr>
                      <a:r>
                        <a:rPr kumimoji="0" lang="de-DE" altLang="de-DE" sz="2000" b="0" i="0" u="none" strike="noStrike" cap="none" normalizeH="0" baseline="0" smtClean="0">
                          <a:ln>
                            <a:noFill/>
                          </a:ln>
                          <a:solidFill>
                            <a:schemeClr val="tx1"/>
                          </a:solidFill>
                          <a:effectLst/>
                          <a:latin typeface="Arial" charset="0"/>
                        </a:rPr>
                        <a:t>45 %</a:t>
                      </a:r>
                    </a:p>
                  </a:txBody>
                  <a:tcPr marL="91439" marR="91439" anchor="ctr" horzOverflow="overflow">
                    <a:lnL>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chemeClr val="tx2"/>
                    </a:solidFill>
                  </a:tcPr>
                </a:tc>
              </a:tr>
              <a:tr h="623888">
                <a:tc>
                  <a:txBody>
                    <a:bodyPr/>
                    <a:lstStyle>
                      <a:lvl1pPr>
                        <a:lnSpc>
                          <a:spcPts val="2200"/>
                        </a:lnSpc>
                        <a:tabLst>
                          <a:tab pos="357188" algn="l"/>
                        </a:tabLst>
                        <a:defRPr>
                          <a:solidFill>
                            <a:schemeClr val="tx1"/>
                          </a:solidFill>
                          <a:latin typeface="Arial" charset="0"/>
                        </a:defRPr>
                      </a:lvl1pPr>
                      <a:lvl2pPr>
                        <a:lnSpc>
                          <a:spcPts val="2200"/>
                        </a:lnSpc>
                        <a:tabLst>
                          <a:tab pos="357188" algn="l"/>
                        </a:tabLst>
                        <a:defRPr>
                          <a:solidFill>
                            <a:schemeClr val="tx1"/>
                          </a:solidFill>
                          <a:latin typeface="Arial" charset="0"/>
                        </a:defRPr>
                      </a:lvl2pPr>
                      <a:lvl3pPr>
                        <a:lnSpc>
                          <a:spcPts val="2200"/>
                        </a:lnSpc>
                        <a:tabLst>
                          <a:tab pos="357188" algn="l"/>
                        </a:tabLst>
                        <a:defRPr>
                          <a:solidFill>
                            <a:schemeClr val="tx1"/>
                          </a:solidFill>
                          <a:latin typeface="Arial" charset="0"/>
                        </a:defRPr>
                      </a:lvl3pPr>
                      <a:lvl4pPr>
                        <a:lnSpc>
                          <a:spcPts val="2200"/>
                        </a:lnSpc>
                        <a:tabLst>
                          <a:tab pos="357188" algn="l"/>
                        </a:tabLst>
                        <a:defRPr>
                          <a:solidFill>
                            <a:schemeClr val="tx1"/>
                          </a:solidFill>
                          <a:latin typeface="Arial" charset="0"/>
                        </a:defRPr>
                      </a:lvl4pPr>
                      <a:lvl5pPr>
                        <a:lnSpc>
                          <a:spcPts val="2200"/>
                        </a:lnSpc>
                        <a:tabLst>
                          <a:tab pos="357188" algn="l"/>
                        </a:tabLst>
                        <a:defRPr>
                          <a:solidFill>
                            <a:schemeClr val="tx1"/>
                          </a:solidFill>
                          <a:latin typeface="Arial" charset="0"/>
                        </a:defRPr>
                      </a:lvl5pPr>
                      <a:lvl6pPr fontAlgn="base">
                        <a:lnSpc>
                          <a:spcPts val="2200"/>
                        </a:lnSpc>
                        <a:spcBef>
                          <a:spcPct val="0"/>
                        </a:spcBef>
                        <a:spcAft>
                          <a:spcPct val="0"/>
                        </a:spcAft>
                        <a:tabLst>
                          <a:tab pos="357188" algn="l"/>
                        </a:tabLst>
                        <a:defRPr>
                          <a:solidFill>
                            <a:schemeClr val="tx1"/>
                          </a:solidFill>
                          <a:latin typeface="Arial" charset="0"/>
                        </a:defRPr>
                      </a:lvl6pPr>
                      <a:lvl7pPr fontAlgn="base">
                        <a:lnSpc>
                          <a:spcPts val="2200"/>
                        </a:lnSpc>
                        <a:spcBef>
                          <a:spcPct val="0"/>
                        </a:spcBef>
                        <a:spcAft>
                          <a:spcPct val="0"/>
                        </a:spcAft>
                        <a:tabLst>
                          <a:tab pos="357188" algn="l"/>
                        </a:tabLst>
                        <a:defRPr>
                          <a:solidFill>
                            <a:schemeClr val="tx1"/>
                          </a:solidFill>
                          <a:latin typeface="Arial" charset="0"/>
                        </a:defRPr>
                      </a:lvl7pPr>
                      <a:lvl8pPr fontAlgn="base">
                        <a:lnSpc>
                          <a:spcPts val="2200"/>
                        </a:lnSpc>
                        <a:spcBef>
                          <a:spcPct val="0"/>
                        </a:spcBef>
                        <a:spcAft>
                          <a:spcPct val="0"/>
                        </a:spcAft>
                        <a:tabLst>
                          <a:tab pos="357188" algn="l"/>
                        </a:tabLst>
                        <a:defRPr>
                          <a:solidFill>
                            <a:schemeClr val="tx1"/>
                          </a:solidFill>
                          <a:latin typeface="Arial" charset="0"/>
                        </a:defRPr>
                      </a:lvl8pPr>
                      <a:lvl9pPr fontAlgn="base">
                        <a:lnSpc>
                          <a:spcPts val="2200"/>
                        </a:lnSpc>
                        <a:spcBef>
                          <a:spcPct val="0"/>
                        </a:spcBef>
                        <a:spcAft>
                          <a:spcPct val="0"/>
                        </a:spcAft>
                        <a:tabLst>
                          <a:tab pos="357188" algn="l"/>
                        </a:tabLst>
                        <a:defRPr>
                          <a:solidFill>
                            <a:schemeClr val="tx1"/>
                          </a:solidFill>
                          <a:latin typeface="Arial" charset="0"/>
                        </a:defRPr>
                      </a:lvl9pPr>
                    </a:lstStyle>
                    <a:p>
                      <a:pPr marL="0" marR="0" lvl="0" indent="0" algn="l" defTabSz="914400" rtl="0" eaLnBrk="1" fontAlgn="ctr" latinLnBrk="0" hangingPunct="1">
                        <a:lnSpc>
                          <a:spcPct val="100000"/>
                        </a:lnSpc>
                        <a:spcBef>
                          <a:spcPct val="0"/>
                        </a:spcBef>
                        <a:spcAft>
                          <a:spcPct val="0"/>
                        </a:spcAft>
                        <a:buClrTx/>
                        <a:buSzTx/>
                        <a:buFontTx/>
                        <a:buChar char=" "/>
                        <a:tabLst>
                          <a:tab pos="357188" algn="l"/>
                        </a:tabLst>
                      </a:pPr>
                      <a:r>
                        <a:rPr kumimoji="0" lang="de-DE" altLang="de-DE" sz="2000" b="0" i="0" u="none" strike="noStrike" cap="none" normalizeH="0" baseline="0" smtClean="0">
                          <a:ln>
                            <a:noFill/>
                          </a:ln>
                          <a:solidFill>
                            <a:schemeClr val="tx1"/>
                          </a:solidFill>
                          <a:effectLst/>
                          <a:latin typeface="Arial" charset="0"/>
                        </a:rPr>
                        <a:t>• 	Aufzählungen</a:t>
                      </a:r>
                    </a:p>
                  </a:txBody>
                  <a:tcPr marL="91439" marR="91439" anchor="ctr" horzOverflow="overflow">
                    <a:lnL w="25400" cap="flat" cmpd="sng" algn="ctr">
                      <a:solidFill>
                        <a:srgbClr val="FFFFFF"/>
                      </a:solidFill>
                      <a:prstDash val="solid"/>
                      <a:round/>
                      <a:headEnd type="none" w="med" len="med"/>
                      <a:tailEnd type="none" w="med" len="med"/>
                    </a:lnL>
                    <a:lnR>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chemeClr val="tx2"/>
                    </a:solidFill>
                  </a:tcPr>
                </a:tc>
                <a:tc>
                  <a:txBody>
                    <a:bodyPr/>
                    <a:lstStyle>
                      <a:lvl1pPr>
                        <a:lnSpc>
                          <a:spcPts val="2200"/>
                        </a:lnSpc>
                        <a:defRPr>
                          <a:solidFill>
                            <a:schemeClr val="tx1"/>
                          </a:solidFill>
                          <a:latin typeface="Arial" charset="0"/>
                        </a:defRPr>
                      </a:lvl1pPr>
                      <a:lvl2pPr>
                        <a:lnSpc>
                          <a:spcPts val="2200"/>
                        </a:lnSpc>
                        <a:defRPr>
                          <a:solidFill>
                            <a:schemeClr val="tx1"/>
                          </a:solidFill>
                          <a:latin typeface="Arial" charset="0"/>
                        </a:defRPr>
                      </a:lvl2pPr>
                      <a:lvl3pPr>
                        <a:lnSpc>
                          <a:spcPts val="2200"/>
                        </a:lnSpc>
                        <a:defRPr>
                          <a:solidFill>
                            <a:schemeClr val="tx1"/>
                          </a:solidFill>
                          <a:latin typeface="Arial" charset="0"/>
                        </a:defRPr>
                      </a:lvl3pPr>
                      <a:lvl4pPr>
                        <a:lnSpc>
                          <a:spcPts val="2200"/>
                        </a:lnSpc>
                        <a:defRPr>
                          <a:solidFill>
                            <a:schemeClr val="tx1"/>
                          </a:solidFill>
                          <a:latin typeface="Arial" charset="0"/>
                        </a:defRPr>
                      </a:lvl4pPr>
                      <a:lvl5pPr>
                        <a:lnSpc>
                          <a:spcPts val="2200"/>
                        </a:lnSpc>
                        <a:defRPr>
                          <a:solidFill>
                            <a:schemeClr val="tx1"/>
                          </a:solidFill>
                          <a:latin typeface="Arial" charset="0"/>
                        </a:defRPr>
                      </a:lvl5pPr>
                      <a:lvl6pPr fontAlgn="base">
                        <a:lnSpc>
                          <a:spcPts val="2200"/>
                        </a:lnSpc>
                        <a:spcBef>
                          <a:spcPct val="0"/>
                        </a:spcBef>
                        <a:spcAft>
                          <a:spcPct val="0"/>
                        </a:spcAft>
                        <a:defRPr>
                          <a:solidFill>
                            <a:schemeClr val="tx1"/>
                          </a:solidFill>
                          <a:latin typeface="Arial" charset="0"/>
                        </a:defRPr>
                      </a:lvl6pPr>
                      <a:lvl7pPr fontAlgn="base">
                        <a:lnSpc>
                          <a:spcPts val="2200"/>
                        </a:lnSpc>
                        <a:spcBef>
                          <a:spcPct val="0"/>
                        </a:spcBef>
                        <a:spcAft>
                          <a:spcPct val="0"/>
                        </a:spcAft>
                        <a:defRPr>
                          <a:solidFill>
                            <a:schemeClr val="tx1"/>
                          </a:solidFill>
                          <a:latin typeface="Arial" charset="0"/>
                        </a:defRPr>
                      </a:lvl7pPr>
                      <a:lvl8pPr fontAlgn="base">
                        <a:lnSpc>
                          <a:spcPts val="2200"/>
                        </a:lnSpc>
                        <a:spcBef>
                          <a:spcPct val="0"/>
                        </a:spcBef>
                        <a:spcAft>
                          <a:spcPct val="0"/>
                        </a:spcAft>
                        <a:defRPr>
                          <a:solidFill>
                            <a:schemeClr val="tx1"/>
                          </a:solidFill>
                          <a:latin typeface="Arial" charset="0"/>
                        </a:defRPr>
                      </a:lvl8pPr>
                      <a:lvl9pPr fontAlgn="base">
                        <a:lnSpc>
                          <a:spcPts val="2200"/>
                        </a:lnSpc>
                        <a:spcBef>
                          <a:spcPct val="0"/>
                        </a:spcBef>
                        <a:spcAft>
                          <a:spcPct val="0"/>
                        </a:spcAft>
                        <a:defRPr>
                          <a:solidFill>
                            <a:schemeClr val="tx1"/>
                          </a:solidFill>
                          <a:latin typeface="Arial" charset="0"/>
                        </a:defRPr>
                      </a:lvl9pPr>
                    </a:lstStyle>
                    <a:p>
                      <a:pPr marL="0" marR="0" lvl="0" indent="0" algn="l" defTabSz="914400" rtl="0" eaLnBrk="1" fontAlgn="ctr" latinLnBrk="0" hangingPunct="1">
                        <a:lnSpc>
                          <a:spcPct val="100000"/>
                        </a:lnSpc>
                        <a:spcBef>
                          <a:spcPct val="0"/>
                        </a:spcBef>
                        <a:spcAft>
                          <a:spcPct val="0"/>
                        </a:spcAft>
                        <a:buClrTx/>
                        <a:buSzTx/>
                        <a:buFontTx/>
                        <a:buChar char=" "/>
                        <a:tabLst/>
                      </a:pPr>
                      <a:r>
                        <a:rPr kumimoji="0" lang="de-DE" altLang="de-DE" sz="2000" b="0" i="0" u="none" strike="noStrike" cap="none" normalizeH="0" baseline="0" smtClean="0">
                          <a:ln>
                            <a:noFill/>
                          </a:ln>
                          <a:solidFill>
                            <a:schemeClr val="tx1"/>
                          </a:solidFill>
                          <a:effectLst/>
                          <a:latin typeface="Arial" charset="0"/>
                        </a:rPr>
                        <a:t>15 %</a:t>
                      </a:r>
                    </a:p>
                  </a:txBody>
                  <a:tcPr marL="91439" marR="91439" anchor="ctr" horzOverflow="overflow">
                    <a:lnL>
                      <a:noFill/>
                    </a:lnL>
                    <a:lnR>
                      <a:noFill/>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solidFill>
                      <a:schemeClr val="tx2"/>
                    </a:solidFill>
                  </a:tcPr>
                </a:tc>
                <a:tc>
                  <a:txBody>
                    <a:bodyPr/>
                    <a:lstStyle>
                      <a:lvl1pPr>
                        <a:lnSpc>
                          <a:spcPts val="2200"/>
                        </a:lnSpc>
                        <a:defRPr>
                          <a:solidFill>
                            <a:schemeClr val="tx1"/>
                          </a:solidFill>
                          <a:latin typeface="Arial" charset="0"/>
                        </a:defRPr>
                      </a:lvl1pPr>
                      <a:lvl2pPr>
                        <a:lnSpc>
                          <a:spcPts val="2200"/>
                        </a:lnSpc>
                        <a:defRPr>
                          <a:solidFill>
                            <a:schemeClr val="tx1"/>
                          </a:solidFill>
                          <a:latin typeface="Arial" charset="0"/>
                        </a:defRPr>
                      </a:lvl2pPr>
                      <a:lvl3pPr>
                        <a:lnSpc>
                          <a:spcPts val="2200"/>
                        </a:lnSpc>
                        <a:defRPr>
                          <a:solidFill>
                            <a:schemeClr val="tx1"/>
                          </a:solidFill>
                          <a:latin typeface="Arial" charset="0"/>
                        </a:defRPr>
                      </a:lvl3pPr>
                      <a:lvl4pPr>
                        <a:lnSpc>
                          <a:spcPts val="2200"/>
                        </a:lnSpc>
                        <a:defRPr>
                          <a:solidFill>
                            <a:schemeClr val="tx1"/>
                          </a:solidFill>
                          <a:latin typeface="Arial" charset="0"/>
                        </a:defRPr>
                      </a:lvl4pPr>
                      <a:lvl5pPr>
                        <a:lnSpc>
                          <a:spcPts val="2200"/>
                        </a:lnSpc>
                        <a:defRPr>
                          <a:solidFill>
                            <a:schemeClr val="tx1"/>
                          </a:solidFill>
                          <a:latin typeface="Arial" charset="0"/>
                        </a:defRPr>
                      </a:lvl5pPr>
                      <a:lvl6pPr fontAlgn="base">
                        <a:lnSpc>
                          <a:spcPts val="2200"/>
                        </a:lnSpc>
                        <a:spcBef>
                          <a:spcPct val="0"/>
                        </a:spcBef>
                        <a:spcAft>
                          <a:spcPct val="0"/>
                        </a:spcAft>
                        <a:defRPr>
                          <a:solidFill>
                            <a:schemeClr val="tx1"/>
                          </a:solidFill>
                          <a:latin typeface="Arial" charset="0"/>
                        </a:defRPr>
                      </a:lvl6pPr>
                      <a:lvl7pPr fontAlgn="base">
                        <a:lnSpc>
                          <a:spcPts val="2200"/>
                        </a:lnSpc>
                        <a:spcBef>
                          <a:spcPct val="0"/>
                        </a:spcBef>
                        <a:spcAft>
                          <a:spcPct val="0"/>
                        </a:spcAft>
                        <a:defRPr>
                          <a:solidFill>
                            <a:schemeClr val="tx1"/>
                          </a:solidFill>
                          <a:latin typeface="Arial" charset="0"/>
                        </a:defRPr>
                      </a:lvl7pPr>
                      <a:lvl8pPr fontAlgn="base">
                        <a:lnSpc>
                          <a:spcPts val="2200"/>
                        </a:lnSpc>
                        <a:spcBef>
                          <a:spcPct val="0"/>
                        </a:spcBef>
                        <a:spcAft>
                          <a:spcPct val="0"/>
                        </a:spcAft>
                        <a:defRPr>
                          <a:solidFill>
                            <a:schemeClr val="tx1"/>
                          </a:solidFill>
                          <a:latin typeface="Arial" charset="0"/>
                        </a:defRPr>
                      </a:lvl8pPr>
                      <a:lvl9pPr fontAlgn="base">
                        <a:lnSpc>
                          <a:spcPts val="2200"/>
                        </a:lnSpc>
                        <a:spcBef>
                          <a:spcPct val="0"/>
                        </a:spcBef>
                        <a:spcAft>
                          <a:spcPct val="0"/>
                        </a:spcAft>
                        <a:defRPr>
                          <a:solidFill>
                            <a:schemeClr val="tx1"/>
                          </a:solidFill>
                          <a:latin typeface="Arial" charset="0"/>
                        </a:defRPr>
                      </a:lvl9pPr>
                    </a:lstStyle>
                    <a:p>
                      <a:pPr marL="0" marR="0" lvl="0" indent="0" algn="l" defTabSz="914400" rtl="0" eaLnBrk="1" fontAlgn="ctr" latinLnBrk="0" hangingPunct="1">
                        <a:lnSpc>
                          <a:spcPct val="100000"/>
                        </a:lnSpc>
                        <a:spcBef>
                          <a:spcPct val="0"/>
                        </a:spcBef>
                        <a:spcAft>
                          <a:spcPct val="0"/>
                        </a:spcAft>
                        <a:buClrTx/>
                        <a:buSzTx/>
                        <a:buFontTx/>
                        <a:buChar char=" "/>
                        <a:tabLst/>
                      </a:pPr>
                      <a:r>
                        <a:rPr kumimoji="0" lang="de-DE" altLang="de-DE" sz="2000" b="0" i="0" u="none" strike="noStrike" cap="none" normalizeH="0" baseline="0" smtClean="0">
                          <a:ln>
                            <a:noFill/>
                          </a:ln>
                          <a:solidFill>
                            <a:schemeClr val="tx1"/>
                          </a:solidFill>
                          <a:effectLst/>
                          <a:latin typeface="Arial" charset="0"/>
                        </a:rPr>
                        <a:t>15 %</a:t>
                      </a:r>
                    </a:p>
                  </a:txBody>
                  <a:tcPr marL="91439" marR="91439" anchor="ctr" horzOverflow="overflow">
                    <a:lnL>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chemeClr val="tx2"/>
                    </a:solidFill>
                  </a:tcPr>
                </a:tc>
              </a:tr>
              <a:tr h="623888">
                <a:tc>
                  <a:txBody>
                    <a:bodyPr/>
                    <a:lstStyle>
                      <a:lvl1pPr>
                        <a:lnSpc>
                          <a:spcPts val="2200"/>
                        </a:lnSpc>
                        <a:tabLst>
                          <a:tab pos="357188" algn="l"/>
                        </a:tabLst>
                        <a:defRPr>
                          <a:solidFill>
                            <a:schemeClr val="tx1"/>
                          </a:solidFill>
                          <a:latin typeface="Arial" charset="0"/>
                        </a:defRPr>
                      </a:lvl1pPr>
                      <a:lvl2pPr>
                        <a:lnSpc>
                          <a:spcPts val="2200"/>
                        </a:lnSpc>
                        <a:tabLst>
                          <a:tab pos="357188" algn="l"/>
                        </a:tabLst>
                        <a:defRPr>
                          <a:solidFill>
                            <a:schemeClr val="tx1"/>
                          </a:solidFill>
                          <a:latin typeface="Arial" charset="0"/>
                        </a:defRPr>
                      </a:lvl2pPr>
                      <a:lvl3pPr>
                        <a:lnSpc>
                          <a:spcPts val="2200"/>
                        </a:lnSpc>
                        <a:tabLst>
                          <a:tab pos="357188" algn="l"/>
                        </a:tabLst>
                        <a:defRPr>
                          <a:solidFill>
                            <a:schemeClr val="tx1"/>
                          </a:solidFill>
                          <a:latin typeface="Arial" charset="0"/>
                        </a:defRPr>
                      </a:lvl3pPr>
                      <a:lvl4pPr>
                        <a:lnSpc>
                          <a:spcPts val="2200"/>
                        </a:lnSpc>
                        <a:tabLst>
                          <a:tab pos="357188" algn="l"/>
                        </a:tabLst>
                        <a:defRPr>
                          <a:solidFill>
                            <a:schemeClr val="tx1"/>
                          </a:solidFill>
                          <a:latin typeface="Arial" charset="0"/>
                        </a:defRPr>
                      </a:lvl4pPr>
                      <a:lvl5pPr>
                        <a:lnSpc>
                          <a:spcPts val="2200"/>
                        </a:lnSpc>
                        <a:tabLst>
                          <a:tab pos="357188" algn="l"/>
                        </a:tabLst>
                        <a:defRPr>
                          <a:solidFill>
                            <a:schemeClr val="tx1"/>
                          </a:solidFill>
                          <a:latin typeface="Arial" charset="0"/>
                        </a:defRPr>
                      </a:lvl5pPr>
                      <a:lvl6pPr fontAlgn="base">
                        <a:lnSpc>
                          <a:spcPts val="2200"/>
                        </a:lnSpc>
                        <a:spcBef>
                          <a:spcPct val="0"/>
                        </a:spcBef>
                        <a:spcAft>
                          <a:spcPct val="0"/>
                        </a:spcAft>
                        <a:tabLst>
                          <a:tab pos="357188" algn="l"/>
                        </a:tabLst>
                        <a:defRPr>
                          <a:solidFill>
                            <a:schemeClr val="tx1"/>
                          </a:solidFill>
                          <a:latin typeface="Arial" charset="0"/>
                        </a:defRPr>
                      </a:lvl6pPr>
                      <a:lvl7pPr fontAlgn="base">
                        <a:lnSpc>
                          <a:spcPts val="2200"/>
                        </a:lnSpc>
                        <a:spcBef>
                          <a:spcPct val="0"/>
                        </a:spcBef>
                        <a:spcAft>
                          <a:spcPct val="0"/>
                        </a:spcAft>
                        <a:tabLst>
                          <a:tab pos="357188" algn="l"/>
                        </a:tabLst>
                        <a:defRPr>
                          <a:solidFill>
                            <a:schemeClr val="tx1"/>
                          </a:solidFill>
                          <a:latin typeface="Arial" charset="0"/>
                        </a:defRPr>
                      </a:lvl7pPr>
                      <a:lvl8pPr fontAlgn="base">
                        <a:lnSpc>
                          <a:spcPts val="2200"/>
                        </a:lnSpc>
                        <a:spcBef>
                          <a:spcPct val="0"/>
                        </a:spcBef>
                        <a:spcAft>
                          <a:spcPct val="0"/>
                        </a:spcAft>
                        <a:tabLst>
                          <a:tab pos="357188" algn="l"/>
                        </a:tabLst>
                        <a:defRPr>
                          <a:solidFill>
                            <a:schemeClr val="tx1"/>
                          </a:solidFill>
                          <a:latin typeface="Arial" charset="0"/>
                        </a:defRPr>
                      </a:lvl8pPr>
                      <a:lvl9pPr fontAlgn="base">
                        <a:lnSpc>
                          <a:spcPts val="2200"/>
                        </a:lnSpc>
                        <a:spcBef>
                          <a:spcPct val="0"/>
                        </a:spcBef>
                        <a:spcAft>
                          <a:spcPct val="0"/>
                        </a:spcAft>
                        <a:tabLst>
                          <a:tab pos="357188" algn="l"/>
                        </a:tabLst>
                        <a:defRPr>
                          <a:solidFill>
                            <a:schemeClr val="tx1"/>
                          </a:solidFill>
                          <a:latin typeface="Arial" charset="0"/>
                        </a:defRPr>
                      </a:lvl9pPr>
                    </a:lstStyle>
                    <a:p>
                      <a:pPr marL="0" marR="0" lvl="0" indent="0" algn="l" defTabSz="914400" rtl="0" eaLnBrk="1" fontAlgn="ctr" latinLnBrk="0" hangingPunct="1">
                        <a:lnSpc>
                          <a:spcPct val="100000"/>
                        </a:lnSpc>
                        <a:spcBef>
                          <a:spcPct val="0"/>
                        </a:spcBef>
                        <a:spcAft>
                          <a:spcPct val="0"/>
                        </a:spcAft>
                        <a:buClrTx/>
                        <a:buSzTx/>
                        <a:buFontTx/>
                        <a:buChar char=" "/>
                        <a:tabLst>
                          <a:tab pos="357188" algn="l"/>
                        </a:tabLst>
                      </a:pPr>
                      <a:r>
                        <a:rPr kumimoji="0" lang="de-DE" altLang="de-DE" sz="2000" b="0" i="0" u="none" strike="noStrike" cap="none" normalizeH="0" baseline="0" smtClean="0">
                          <a:ln>
                            <a:noFill/>
                          </a:ln>
                          <a:solidFill>
                            <a:schemeClr val="tx1"/>
                          </a:solidFill>
                          <a:effectLst/>
                          <a:latin typeface="Arial" charset="0"/>
                        </a:rPr>
                        <a:t>• 	Aufzählungen</a:t>
                      </a:r>
                    </a:p>
                  </a:txBody>
                  <a:tcPr marL="91439" marR="91439" anchor="ctr" horzOverflow="overflow">
                    <a:lnL w="25400" cap="flat" cmpd="sng" algn="ctr">
                      <a:solidFill>
                        <a:srgbClr val="FFFFFF"/>
                      </a:solidFill>
                      <a:prstDash val="solid"/>
                      <a:round/>
                      <a:headEnd type="none" w="med" len="med"/>
                      <a:tailEnd type="none" w="med" len="med"/>
                    </a:lnL>
                    <a:lnR>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chemeClr val="tx2"/>
                    </a:solidFill>
                  </a:tcPr>
                </a:tc>
                <a:tc>
                  <a:txBody>
                    <a:bodyPr/>
                    <a:lstStyle>
                      <a:lvl1pPr>
                        <a:lnSpc>
                          <a:spcPts val="2200"/>
                        </a:lnSpc>
                        <a:defRPr>
                          <a:solidFill>
                            <a:schemeClr val="tx1"/>
                          </a:solidFill>
                          <a:latin typeface="Arial" charset="0"/>
                        </a:defRPr>
                      </a:lvl1pPr>
                      <a:lvl2pPr>
                        <a:lnSpc>
                          <a:spcPts val="2200"/>
                        </a:lnSpc>
                        <a:defRPr>
                          <a:solidFill>
                            <a:schemeClr val="tx1"/>
                          </a:solidFill>
                          <a:latin typeface="Arial" charset="0"/>
                        </a:defRPr>
                      </a:lvl2pPr>
                      <a:lvl3pPr>
                        <a:lnSpc>
                          <a:spcPts val="2200"/>
                        </a:lnSpc>
                        <a:defRPr>
                          <a:solidFill>
                            <a:schemeClr val="tx1"/>
                          </a:solidFill>
                          <a:latin typeface="Arial" charset="0"/>
                        </a:defRPr>
                      </a:lvl3pPr>
                      <a:lvl4pPr>
                        <a:lnSpc>
                          <a:spcPts val="2200"/>
                        </a:lnSpc>
                        <a:defRPr>
                          <a:solidFill>
                            <a:schemeClr val="tx1"/>
                          </a:solidFill>
                          <a:latin typeface="Arial" charset="0"/>
                        </a:defRPr>
                      </a:lvl4pPr>
                      <a:lvl5pPr>
                        <a:lnSpc>
                          <a:spcPts val="2200"/>
                        </a:lnSpc>
                        <a:defRPr>
                          <a:solidFill>
                            <a:schemeClr val="tx1"/>
                          </a:solidFill>
                          <a:latin typeface="Arial" charset="0"/>
                        </a:defRPr>
                      </a:lvl5pPr>
                      <a:lvl6pPr fontAlgn="base">
                        <a:lnSpc>
                          <a:spcPts val="2200"/>
                        </a:lnSpc>
                        <a:spcBef>
                          <a:spcPct val="0"/>
                        </a:spcBef>
                        <a:spcAft>
                          <a:spcPct val="0"/>
                        </a:spcAft>
                        <a:defRPr>
                          <a:solidFill>
                            <a:schemeClr val="tx1"/>
                          </a:solidFill>
                          <a:latin typeface="Arial" charset="0"/>
                        </a:defRPr>
                      </a:lvl6pPr>
                      <a:lvl7pPr fontAlgn="base">
                        <a:lnSpc>
                          <a:spcPts val="2200"/>
                        </a:lnSpc>
                        <a:spcBef>
                          <a:spcPct val="0"/>
                        </a:spcBef>
                        <a:spcAft>
                          <a:spcPct val="0"/>
                        </a:spcAft>
                        <a:defRPr>
                          <a:solidFill>
                            <a:schemeClr val="tx1"/>
                          </a:solidFill>
                          <a:latin typeface="Arial" charset="0"/>
                        </a:defRPr>
                      </a:lvl7pPr>
                      <a:lvl8pPr fontAlgn="base">
                        <a:lnSpc>
                          <a:spcPts val="2200"/>
                        </a:lnSpc>
                        <a:spcBef>
                          <a:spcPct val="0"/>
                        </a:spcBef>
                        <a:spcAft>
                          <a:spcPct val="0"/>
                        </a:spcAft>
                        <a:defRPr>
                          <a:solidFill>
                            <a:schemeClr val="tx1"/>
                          </a:solidFill>
                          <a:latin typeface="Arial" charset="0"/>
                        </a:defRPr>
                      </a:lvl8pPr>
                      <a:lvl9pPr fontAlgn="base">
                        <a:lnSpc>
                          <a:spcPts val="2200"/>
                        </a:lnSpc>
                        <a:spcBef>
                          <a:spcPct val="0"/>
                        </a:spcBef>
                        <a:spcAft>
                          <a:spcPct val="0"/>
                        </a:spcAft>
                        <a:defRPr>
                          <a:solidFill>
                            <a:schemeClr val="tx1"/>
                          </a:solidFill>
                          <a:latin typeface="Arial" charset="0"/>
                        </a:defRPr>
                      </a:lvl9pPr>
                    </a:lstStyle>
                    <a:p>
                      <a:pPr marL="0" marR="0" lvl="0" indent="0" algn="l" defTabSz="914400" rtl="0" eaLnBrk="1" fontAlgn="ctr" latinLnBrk="0" hangingPunct="1">
                        <a:lnSpc>
                          <a:spcPct val="100000"/>
                        </a:lnSpc>
                        <a:spcBef>
                          <a:spcPct val="0"/>
                        </a:spcBef>
                        <a:spcAft>
                          <a:spcPct val="0"/>
                        </a:spcAft>
                        <a:buClrTx/>
                        <a:buSzTx/>
                        <a:buFontTx/>
                        <a:buChar char=" "/>
                        <a:tabLst/>
                      </a:pPr>
                      <a:r>
                        <a:rPr kumimoji="0" lang="de-DE" altLang="de-DE" sz="2000" b="0" i="0" u="none" strike="noStrike" cap="none" normalizeH="0" baseline="0" smtClean="0">
                          <a:ln>
                            <a:noFill/>
                          </a:ln>
                          <a:solidFill>
                            <a:schemeClr val="tx1"/>
                          </a:solidFill>
                          <a:effectLst/>
                          <a:latin typeface="Arial" charset="0"/>
                        </a:rPr>
                        <a:t>20 %</a:t>
                      </a:r>
                    </a:p>
                  </a:txBody>
                  <a:tcPr marL="91439" marR="91439" anchor="ctr" horzOverflow="overflow">
                    <a:lnL>
                      <a:noFill/>
                    </a:lnL>
                    <a:lnR>
                      <a:noFill/>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solidFill>
                      <a:schemeClr val="tx2"/>
                    </a:solidFill>
                  </a:tcPr>
                </a:tc>
                <a:tc>
                  <a:txBody>
                    <a:bodyPr/>
                    <a:lstStyle>
                      <a:lvl1pPr>
                        <a:lnSpc>
                          <a:spcPts val="2200"/>
                        </a:lnSpc>
                        <a:defRPr>
                          <a:solidFill>
                            <a:schemeClr val="tx1"/>
                          </a:solidFill>
                          <a:latin typeface="Arial" charset="0"/>
                        </a:defRPr>
                      </a:lvl1pPr>
                      <a:lvl2pPr>
                        <a:lnSpc>
                          <a:spcPts val="2200"/>
                        </a:lnSpc>
                        <a:defRPr>
                          <a:solidFill>
                            <a:schemeClr val="tx1"/>
                          </a:solidFill>
                          <a:latin typeface="Arial" charset="0"/>
                        </a:defRPr>
                      </a:lvl2pPr>
                      <a:lvl3pPr>
                        <a:lnSpc>
                          <a:spcPts val="2200"/>
                        </a:lnSpc>
                        <a:defRPr>
                          <a:solidFill>
                            <a:schemeClr val="tx1"/>
                          </a:solidFill>
                          <a:latin typeface="Arial" charset="0"/>
                        </a:defRPr>
                      </a:lvl3pPr>
                      <a:lvl4pPr>
                        <a:lnSpc>
                          <a:spcPts val="2200"/>
                        </a:lnSpc>
                        <a:defRPr>
                          <a:solidFill>
                            <a:schemeClr val="tx1"/>
                          </a:solidFill>
                          <a:latin typeface="Arial" charset="0"/>
                        </a:defRPr>
                      </a:lvl4pPr>
                      <a:lvl5pPr>
                        <a:lnSpc>
                          <a:spcPts val="2200"/>
                        </a:lnSpc>
                        <a:defRPr>
                          <a:solidFill>
                            <a:schemeClr val="tx1"/>
                          </a:solidFill>
                          <a:latin typeface="Arial" charset="0"/>
                        </a:defRPr>
                      </a:lvl5pPr>
                      <a:lvl6pPr fontAlgn="base">
                        <a:lnSpc>
                          <a:spcPts val="2200"/>
                        </a:lnSpc>
                        <a:spcBef>
                          <a:spcPct val="0"/>
                        </a:spcBef>
                        <a:spcAft>
                          <a:spcPct val="0"/>
                        </a:spcAft>
                        <a:defRPr>
                          <a:solidFill>
                            <a:schemeClr val="tx1"/>
                          </a:solidFill>
                          <a:latin typeface="Arial" charset="0"/>
                        </a:defRPr>
                      </a:lvl6pPr>
                      <a:lvl7pPr fontAlgn="base">
                        <a:lnSpc>
                          <a:spcPts val="2200"/>
                        </a:lnSpc>
                        <a:spcBef>
                          <a:spcPct val="0"/>
                        </a:spcBef>
                        <a:spcAft>
                          <a:spcPct val="0"/>
                        </a:spcAft>
                        <a:defRPr>
                          <a:solidFill>
                            <a:schemeClr val="tx1"/>
                          </a:solidFill>
                          <a:latin typeface="Arial" charset="0"/>
                        </a:defRPr>
                      </a:lvl7pPr>
                      <a:lvl8pPr fontAlgn="base">
                        <a:lnSpc>
                          <a:spcPts val="2200"/>
                        </a:lnSpc>
                        <a:spcBef>
                          <a:spcPct val="0"/>
                        </a:spcBef>
                        <a:spcAft>
                          <a:spcPct val="0"/>
                        </a:spcAft>
                        <a:defRPr>
                          <a:solidFill>
                            <a:schemeClr val="tx1"/>
                          </a:solidFill>
                          <a:latin typeface="Arial" charset="0"/>
                        </a:defRPr>
                      </a:lvl8pPr>
                      <a:lvl9pPr fontAlgn="base">
                        <a:lnSpc>
                          <a:spcPts val="2200"/>
                        </a:lnSpc>
                        <a:spcBef>
                          <a:spcPct val="0"/>
                        </a:spcBef>
                        <a:spcAft>
                          <a:spcPct val="0"/>
                        </a:spcAft>
                        <a:defRPr>
                          <a:solidFill>
                            <a:schemeClr val="tx1"/>
                          </a:solidFill>
                          <a:latin typeface="Arial" charset="0"/>
                        </a:defRPr>
                      </a:lvl9pPr>
                    </a:lstStyle>
                    <a:p>
                      <a:pPr marL="0" marR="0" lvl="0" indent="0" algn="l" defTabSz="914400" rtl="0" eaLnBrk="1" fontAlgn="ctr" latinLnBrk="0" hangingPunct="1">
                        <a:lnSpc>
                          <a:spcPct val="100000"/>
                        </a:lnSpc>
                        <a:spcBef>
                          <a:spcPct val="0"/>
                        </a:spcBef>
                        <a:spcAft>
                          <a:spcPct val="0"/>
                        </a:spcAft>
                        <a:buClrTx/>
                        <a:buSzTx/>
                        <a:buFontTx/>
                        <a:buChar char=" "/>
                        <a:tabLst/>
                      </a:pPr>
                      <a:r>
                        <a:rPr kumimoji="0" lang="de-DE" altLang="de-DE" sz="2000" b="0" i="0" u="none" strike="noStrike" cap="none" normalizeH="0" baseline="0" smtClean="0">
                          <a:ln>
                            <a:noFill/>
                          </a:ln>
                          <a:solidFill>
                            <a:schemeClr val="tx1"/>
                          </a:solidFill>
                          <a:effectLst/>
                          <a:latin typeface="Arial" charset="0"/>
                        </a:rPr>
                        <a:t>20 %</a:t>
                      </a:r>
                    </a:p>
                  </a:txBody>
                  <a:tcPr marL="91439" marR="91439" anchor="ctr" horzOverflow="overflow">
                    <a:lnL>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chemeClr val="tx2"/>
                    </a:solidFill>
                  </a:tcPr>
                </a:tc>
              </a:tr>
              <a:tr h="623888">
                <a:tc>
                  <a:txBody>
                    <a:bodyPr/>
                    <a:lstStyle>
                      <a:lvl1pPr>
                        <a:lnSpc>
                          <a:spcPts val="2200"/>
                        </a:lnSpc>
                        <a:tabLst>
                          <a:tab pos="357188" algn="l"/>
                        </a:tabLst>
                        <a:defRPr>
                          <a:solidFill>
                            <a:schemeClr val="tx1"/>
                          </a:solidFill>
                          <a:latin typeface="Arial" charset="0"/>
                        </a:defRPr>
                      </a:lvl1pPr>
                      <a:lvl2pPr>
                        <a:lnSpc>
                          <a:spcPts val="2200"/>
                        </a:lnSpc>
                        <a:tabLst>
                          <a:tab pos="357188" algn="l"/>
                        </a:tabLst>
                        <a:defRPr>
                          <a:solidFill>
                            <a:schemeClr val="tx1"/>
                          </a:solidFill>
                          <a:latin typeface="Arial" charset="0"/>
                        </a:defRPr>
                      </a:lvl2pPr>
                      <a:lvl3pPr>
                        <a:lnSpc>
                          <a:spcPts val="2200"/>
                        </a:lnSpc>
                        <a:tabLst>
                          <a:tab pos="357188" algn="l"/>
                        </a:tabLst>
                        <a:defRPr>
                          <a:solidFill>
                            <a:schemeClr val="tx1"/>
                          </a:solidFill>
                          <a:latin typeface="Arial" charset="0"/>
                        </a:defRPr>
                      </a:lvl3pPr>
                      <a:lvl4pPr>
                        <a:lnSpc>
                          <a:spcPts val="2200"/>
                        </a:lnSpc>
                        <a:tabLst>
                          <a:tab pos="357188" algn="l"/>
                        </a:tabLst>
                        <a:defRPr>
                          <a:solidFill>
                            <a:schemeClr val="tx1"/>
                          </a:solidFill>
                          <a:latin typeface="Arial" charset="0"/>
                        </a:defRPr>
                      </a:lvl4pPr>
                      <a:lvl5pPr>
                        <a:lnSpc>
                          <a:spcPts val="2200"/>
                        </a:lnSpc>
                        <a:tabLst>
                          <a:tab pos="357188" algn="l"/>
                        </a:tabLst>
                        <a:defRPr>
                          <a:solidFill>
                            <a:schemeClr val="tx1"/>
                          </a:solidFill>
                          <a:latin typeface="Arial" charset="0"/>
                        </a:defRPr>
                      </a:lvl5pPr>
                      <a:lvl6pPr fontAlgn="base">
                        <a:lnSpc>
                          <a:spcPts val="2200"/>
                        </a:lnSpc>
                        <a:spcBef>
                          <a:spcPct val="0"/>
                        </a:spcBef>
                        <a:spcAft>
                          <a:spcPct val="0"/>
                        </a:spcAft>
                        <a:tabLst>
                          <a:tab pos="357188" algn="l"/>
                        </a:tabLst>
                        <a:defRPr>
                          <a:solidFill>
                            <a:schemeClr val="tx1"/>
                          </a:solidFill>
                          <a:latin typeface="Arial" charset="0"/>
                        </a:defRPr>
                      </a:lvl6pPr>
                      <a:lvl7pPr fontAlgn="base">
                        <a:lnSpc>
                          <a:spcPts val="2200"/>
                        </a:lnSpc>
                        <a:spcBef>
                          <a:spcPct val="0"/>
                        </a:spcBef>
                        <a:spcAft>
                          <a:spcPct val="0"/>
                        </a:spcAft>
                        <a:tabLst>
                          <a:tab pos="357188" algn="l"/>
                        </a:tabLst>
                        <a:defRPr>
                          <a:solidFill>
                            <a:schemeClr val="tx1"/>
                          </a:solidFill>
                          <a:latin typeface="Arial" charset="0"/>
                        </a:defRPr>
                      </a:lvl7pPr>
                      <a:lvl8pPr fontAlgn="base">
                        <a:lnSpc>
                          <a:spcPts val="2200"/>
                        </a:lnSpc>
                        <a:spcBef>
                          <a:spcPct val="0"/>
                        </a:spcBef>
                        <a:spcAft>
                          <a:spcPct val="0"/>
                        </a:spcAft>
                        <a:tabLst>
                          <a:tab pos="357188" algn="l"/>
                        </a:tabLst>
                        <a:defRPr>
                          <a:solidFill>
                            <a:schemeClr val="tx1"/>
                          </a:solidFill>
                          <a:latin typeface="Arial" charset="0"/>
                        </a:defRPr>
                      </a:lvl8pPr>
                      <a:lvl9pPr fontAlgn="base">
                        <a:lnSpc>
                          <a:spcPts val="2200"/>
                        </a:lnSpc>
                        <a:spcBef>
                          <a:spcPct val="0"/>
                        </a:spcBef>
                        <a:spcAft>
                          <a:spcPct val="0"/>
                        </a:spcAft>
                        <a:tabLst>
                          <a:tab pos="357188" algn="l"/>
                        </a:tabLst>
                        <a:defRPr>
                          <a:solidFill>
                            <a:schemeClr val="tx1"/>
                          </a:solidFill>
                          <a:latin typeface="Arial" charset="0"/>
                        </a:defRPr>
                      </a:lvl9pPr>
                    </a:lstStyle>
                    <a:p>
                      <a:pPr marL="0" marR="0" lvl="0" indent="0" algn="l" defTabSz="914400" rtl="0" eaLnBrk="1" fontAlgn="ctr" latinLnBrk="0" hangingPunct="1">
                        <a:lnSpc>
                          <a:spcPct val="100000"/>
                        </a:lnSpc>
                        <a:spcBef>
                          <a:spcPct val="0"/>
                        </a:spcBef>
                        <a:spcAft>
                          <a:spcPct val="0"/>
                        </a:spcAft>
                        <a:buClrTx/>
                        <a:buSzTx/>
                        <a:buFontTx/>
                        <a:buChar char=" "/>
                        <a:tabLst>
                          <a:tab pos="357188" algn="l"/>
                        </a:tabLst>
                      </a:pPr>
                      <a:r>
                        <a:rPr kumimoji="0" lang="de-DE" altLang="de-DE" sz="2000" b="0" i="0" u="none" strike="noStrike" cap="none" normalizeH="0" baseline="0" smtClean="0">
                          <a:ln>
                            <a:noFill/>
                          </a:ln>
                          <a:solidFill>
                            <a:schemeClr val="tx1"/>
                          </a:solidFill>
                          <a:effectLst/>
                          <a:latin typeface="Arial" charset="0"/>
                        </a:rPr>
                        <a:t>• 	Aufzählungen</a:t>
                      </a:r>
                      <a:endParaRPr kumimoji="0" lang="de-DE" altLang="de-DE" sz="2000" b="0" i="0" u="none" strike="noStrike" cap="none" normalizeH="0" baseline="0" smtClean="0">
                        <a:ln>
                          <a:noFill/>
                        </a:ln>
                        <a:solidFill>
                          <a:schemeClr val="tx1"/>
                        </a:solidFill>
                        <a:effectLst/>
                        <a:latin typeface="Arial" charset="0"/>
                        <a:cs typeface="Arial" charset="0"/>
                      </a:endParaRPr>
                    </a:p>
                  </a:txBody>
                  <a:tcPr marL="91439" marR="91439" anchor="ctr" horzOverflow="overflow">
                    <a:lnL w="25400" cap="flat" cmpd="sng" algn="ctr">
                      <a:solidFill>
                        <a:srgbClr val="FFFFFF"/>
                      </a:solidFill>
                      <a:prstDash val="solid"/>
                      <a:round/>
                      <a:headEnd type="none" w="med" len="med"/>
                      <a:tailEnd type="none" w="med" len="med"/>
                    </a:lnL>
                    <a:lnR>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chemeClr val="tx2"/>
                    </a:solidFill>
                  </a:tcPr>
                </a:tc>
                <a:tc>
                  <a:txBody>
                    <a:bodyPr/>
                    <a:lstStyle>
                      <a:lvl1pPr>
                        <a:lnSpc>
                          <a:spcPts val="2200"/>
                        </a:lnSpc>
                        <a:defRPr>
                          <a:solidFill>
                            <a:schemeClr val="tx1"/>
                          </a:solidFill>
                          <a:latin typeface="Arial" charset="0"/>
                        </a:defRPr>
                      </a:lvl1pPr>
                      <a:lvl2pPr>
                        <a:lnSpc>
                          <a:spcPts val="2200"/>
                        </a:lnSpc>
                        <a:defRPr>
                          <a:solidFill>
                            <a:schemeClr val="tx1"/>
                          </a:solidFill>
                          <a:latin typeface="Arial" charset="0"/>
                        </a:defRPr>
                      </a:lvl2pPr>
                      <a:lvl3pPr>
                        <a:lnSpc>
                          <a:spcPts val="2200"/>
                        </a:lnSpc>
                        <a:defRPr>
                          <a:solidFill>
                            <a:schemeClr val="tx1"/>
                          </a:solidFill>
                          <a:latin typeface="Arial" charset="0"/>
                        </a:defRPr>
                      </a:lvl3pPr>
                      <a:lvl4pPr>
                        <a:lnSpc>
                          <a:spcPts val="2200"/>
                        </a:lnSpc>
                        <a:defRPr>
                          <a:solidFill>
                            <a:schemeClr val="tx1"/>
                          </a:solidFill>
                          <a:latin typeface="Arial" charset="0"/>
                        </a:defRPr>
                      </a:lvl4pPr>
                      <a:lvl5pPr>
                        <a:lnSpc>
                          <a:spcPts val="2200"/>
                        </a:lnSpc>
                        <a:defRPr>
                          <a:solidFill>
                            <a:schemeClr val="tx1"/>
                          </a:solidFill>
                          <a:latin typeface="Arial" charset="0"/>
                        </a:defRPr>
                      </a:lvl5pPr>
                      <a:lvl6pPr fontAlgn="base">
                        <a:lnSpc>
                          <a:spcPts val="2200"/>
                        </a:lnSpc>
                        <a:spcBef>
                          <a:spcPct val="0"/>
                        </a:spcBef>
                        <a:spcAft>
                          <a:spcPct val="0"/>
                        </a:spcAft>
                        <a:defRPr>
                          <a:solidFill>
                            <a:schemeClr val="tx1"/>
                          </a:solidFill>
                          <a:latin typeface="Arial" charset="0"/>
                        </a:defRPr>
                      </a:lvl6pPr>
                      <a:lvl7pPr fontAlgn="base">
                        <a:lnSpc>
                          <a:spcPts val="2200"/>
                        </a:lnSpc>
                        <a:spcBef>
                          <a:spcPct val="0"/>
                        </a:spcBef>
                        <a:spcAft>
                          <a:spcPct val="0"/>
                        </a:spcAft>
                        <a:defRPr>
                          <a:solidFill>
                            <a:schemeClr val="tx1"/>
                          </a:solidFill>
                          <a:latin typeface="Arial" charset="0"/>
                        </a:defRPr>
                      </a:lvl7pPr>
                      <a:lvl8pPr fontAlgn="base">
                        <a:lnSpc>
                          <a:spcPts val="2200"/>
                        </a:lnSpc>
                        <a:spcBef>
                          <a:spcPct val="0"/>
                        </a:spcBef>
                        <a:spcAft>
                          <a:spcPct val="0"/>
                        </a:spcAft>
                        <a:defRPr>
                          <a:solidFill>
                            <a:schemeClr val="tx1"/>
                          </a:solidFill>
                          <a:latin typeface="Arial" charset="0"/>
                        </a:defRPr>
                      </a:lvl8pPr>
                      <a:lvl9pPr fontAlgn="base">
                        <a:lnSpc>
                          <a:spcPts val="2200"/>
                        </a:lnSpc>
                        <a:spcBef>
                          <a:spcPct val="0"/>
                        </a:spcBef>
                        <a:spcAft>
                          <a:spcPct val="0"/>
                        </a:spcAft>
                        <a:defRPr>
                          <a:solidFill>
                            <a:schemeClr val="tx1"/>
                          </a:solidFill>
                          <a:latin typeface="Arial" charset="0"/>
                        </a:defRPr>
                      </a:lvl9pPr>
                    </a:lstStyle>
                    <a:p>
                      <a:pPr marL="0" marR="0" lvl="0" indent="0" algn="l" defTabSz="914400" rtl="0" eaLnBrk="1" fontAlgn="ctr" latinLnBrk="0" hangingPunct="1">
                        <a:lnSpc>
                          <a:spcPct val="100000"/>
                        </a:lnSpc>
                        <a:spcBef>
                          <a:spcPct val="0"/>
                        </a:spcBef>
                        <a:spcAft>
                          <a:spcPct val="0"/>
                        </a:spcAft>
                        <a:buClrTx/>
                        <a:buSzTx/>
                        <a:buFontTx/>
                        <a:buChar char=" "/>
                        <a:tabLst/>
                      </a:pPr>
                      <a:r>
                        <a:rPr kumimoji="0" lang="de-DE" altLang="de-DE" sz="2000" b="0" i="0" u="none" strike="noStrike" cap="none" normalizeH="0" baseline="0" smtClean="0">
                          <a:ln>
                            <a:noFill/>
                          </a:ln>
                          <a:solidFill>
                            <a:schemeClr val="tx1"/>
                          </a:solidFill>
                          <a:effectLst/>
                          <a:latin typeface="Arial" charset="0"/>
                        </a:rPr>
                        <a:t>25 %</a:t>
                      </a:r>
                    </a:p>
                  </a:txBody>
                  <a:tcPr marL="91439" marR="91439" anchor="ctr" horzOverflow="overflow">
                    <a:lnL>
                      <a:noFill/>
                    </a:lnL>
                    <a:lnR>
                      <a:noFill/>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a:noFill/>
                    </a:lnTlToBr>
                    <a:lnBlToTr>
                      <a:noFill/>
                    </a:lnBlToTr>
                    <a:solidFill>
                      <a:schemeClr val="tx2"/>
                    </a:solidFill>
                  </a:tcPr>
                </a:tc>
                <a:tc>
                  <a:txBody>
                    <a:bodyPr/>
                    <a:lstStyle>
                      <a:lvl1pPr>
                        <a:lnSpc>
                          <a:spcPts val="2200"/>
                        </a:lnSpc>
                        <a:defRPr>
                          <a:solidFill>
                            <a:schemeClr val="tx1"/>
                          </a:solidFill>
                          <a:latin typeface="Arial" charset="0"/>
                        </a:defRPr>
                      </a:lvl1pPr>
                      <a:lvl2pPr>
                        <a:lnSpc>
                          <a:spcPts val="2200"/>
                        </a:lnSpc>
                        <a:defRPr>
                          <a:solidFill>
                            <a:schemeClr val="tx1"/>
                          </a:solidFill>
                          <a:latin typeface="Arial" charset="0"/>
                        </a:defRPr>
                      </a:lvl2pPr>
                      <a:lvl3pPr>
                        <a:lnSpc>
                          <a:spcPts val="2200"/>
                        </a:lnSpc>
                        <a:defRPr>
                          <a:solidFill>
                            <a:schemeClr val="tx1"/>
                          </a:solidFill>
                          <a:latin typeface="Arial" charset="0"/>
                        </a:defRPr>
                      </a:lvl3pPr>
                      <a:lvl4pPr>
                        <a:lnSpc>
                          <a:spcPts val="2200"/>
                        </a:lnSpc>
                        <a:defRPr>
                          <a:solidFill>
                            <a:schemeClr val="tx1"/>
                          </a:solidFill>
                          <a:latin typeface="Arial" charset="0"/>
                        </a:defRPr>
                      </a:lvl4pPr>
                      <a:lvl5pPr>
                        <a:lnSpc>
                          <a:spcPts val="2200"/>
                        </a:lnSpc>
                        <a:defRPr>
                          <a:solidFill>
                            <a:schemeClr val="tx1"/>
                          </a:solidFill>
                          <a:latin typeface="Arial" charset="0"/>
                        </a:defRPr>
                      </a:lvl5pPr>
                      <a:lvl6pPr fontAlgn="base">
                        <a:lnSpc>
                          <a:spcPts val="2200"/>
                        </a:lnSpc>
                        <a:spcBef>
                          <a:spcPct val="0"/>
                        </a:spcBef>
                        <a:spcAft>
                          <a:spcPct val="0"/>
                        </a:spcAft>
                        <a:defRPr>
                          <a:solidFill>
                            <a:schemeClr val="tx1"/>
                          </a:solidFill>
                          <a:latin typeface="Arial" charset="0"/>
                        </a:defRPr>
                      </a:lvl6pPr>
                      <a:lvl7pPr fontAlgn="base">
                        <a:lnSpc>
                          <a:spcPts val="2200"/>
                        </a:lnSpc>
                        <a:spcBef>
                          <a:spcPct val="0"/>
                        </a:spcBef>
                        <a:spcAft>
                          <a:spcPct val="0"/>
                        </a:spcAft>
                        <a:defRPr>
                          <a:solidFill>
                            <a:schemeClr val="tx1"/>
                          </a:solidFill>
                          <a:latin typeface="Arial" charset="0"/>
                        </a:defRPr>
                      </a:lvl7pPr>
                      <a:lvl8pPr fontAlgn="base">
                        <a:lnSpc>
                          <a:spcPts val="2200"/>
                        </a:lnSpc>
                        <a:spcBef>
                          <a:spcPct val="0"/>
                        </a:spcBef>
                        <a:spcAft>
                          <a:spcPct val="0"/>
                        </a:spcAft>
                        <a:defRPr>
                          <a:solidFill>
                            <a:schemeClr val="tx1"/>
                          </a:solidFill>
                          <a:latin typeface="Arial" charset="0"/>
                        </a:defRPr>
                      </a:lvl8pPr>
                      <a:lvl9pPr fontAlgn="base">
                        <a:lnSpc>
                          <a:spcPts val="2200"/>
                        </a:lnSpc>
                        <a:spcBef>
                          <a:spcPct val="0"/>
                        </a:spcBef>
                        <a:spcAft>
                          <a:spcPct val="0"/>
                        </a:spcAft>
                        <a:defRPr>
                          <a:solidFill>
                            <a:schemeClr val="tx1"/>
                          </a:solidFill>
                          <a:latin typeface="Arial" charset="0"/>
                        </a:defRPr>
                      </a:lvl9pPr>
                    </a:lstStyle>
                    <a:p>
                      <a:pPr marL="0" marR="0" lvl="0" indent="0" algn="l" defTabSz="914400" rtl="0" eaLnBrk="1" fontAlgn="ctr" latinLnBrk="0" hangingPunct="1">
                        <a:lnSpc>
                          <a:spcPct val="100000"/>
                        </a:lnSpc>
                        <a:spcBef>
                          <a:spcPct val="0"/>
                        </a:spcBef>
                        <a:spcAft>
                          <a:spcPct val="0"/>
                        </a:spcAft>
                        <a:buClrTx/>
                        <a:buSzTx/>
                        <a:buFontTx/>
                        <a:buChar char=" "/>
                        <a:tabLst/>
                      </a:pPr>
                      <a:r>
                        <a:rPr kumimoji="0" lang="de-DE" altLang="de-DE" sz="2000" b="0" i="0" u="none" strike="noStrike" cap="none" normalizeH="0" baseline="0" dirty="0" smtClean="0">
                          <a:ln>
                            <a:noFill/>
                          </a:ln>
                          <a:solidFill>
                            <a:schemeClr val="tx1"/>
                          </a:solidFill>
                          <a:effectLst/>
                          <a:latin typeface="Arial" charset="0"/>
                        </a:rPr>
                        <a:t>25 %</a:t>
                      </a:r>
                    </a:p>
                  </a:txBody>
                  <a:tcPr marL="91439" marR="91439" anchor="ctr" horzOverflow="overflow">
                    <a:lnL>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chemeClr val="tx2"/>
                    </a:solidFill>
                  </a:tcPr>
                </a:tc>
              </a:tr>
            </a:tbl>
          </a:graphicData>
        </a:graphic>
      </p:graphicFrame>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liennummernplatzhalter 3"/>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F550CC73-72E9-4FD6-ADF7-5C16C217CA6F}" type="datetime1">
              <a:rPr lang="de-DE" altLang="de-DE" sz="1000" smtClean="0"/>
              <a:pPr>
                <a:lnSpc>
                  <a:spcPct val="100000"/>
                </a:lnSpc>
              </a:pPr>
              <a:t>06.08.2019</a:t>
            </a:fld>
            <a:r>
              <a:rPr lang="de-DE" altLang="de-DE" sz="1000" smtClean="0"/>
              <a:t> / Seite </a:t>
            </a:r>
            <a:fld id="{F74E6D55-864A-4BC9-96AE-C0A75F138EEC}" type="slidenum">
              <a:rPr lang="en-GB" altLang="de-DE" sz="1000" smtClean="0"/>
              <a:pPr>
                <a:lnSpc>
                  <a:spcPct val="100000"/>
                </a:lnSpc>
              </a:pPr>
              <a:t>19</a:t>
            </a:fld>
            <a:endParaRPr lang="en-GB" altLang="de-DE" sz="1000" smtClean="0"/>
          </a:p>
        </p:txBody>
      </p:sp>
      <p:sp>
        <p:nvSpPr>
          <p:cNvPr id="46083" name="Rectangle 22"/>
          <p:cNvSpPr>
            <a:spLocks noGrp="1" noChangeArrowheads="1"/>
          </p:cNvSpPr>
          <p:nvPr>
            <p:ph type="title"/>
          </p:nvPr>
        </p:nvSpPr>
        <p:spPr>
          <a:xfrm>
            <a:off x="215900" y="193675"/>
            <a:ext cx="11761788" cy="1504950"/>
          </a:xfrm>
        </p:spPr>
        <p:txBody>
          <a:bodyPr/>
          <a:lstStyle/>
          <a:p>
            <a:pPr eaLnBrk="1" hangingPunct="1"/>
            <a:r>
              <a:rPr lang="de-DE" altLang="de-DE" smtClean="0"/>
              <a:t>Headline des Präsentations-Charts </a:t>
            </a:r>
            <a:br>
              <a:rPr lang="de-DE" altLang="de-DE" smtClean="0"/>
            </a:br>
            <a:r>
              <a:rPr lang="de-DE" altLang="de-DE" smtClean="0"/>
              <a:t>ist maximal zweizeilig, 26 pt</a:t>
            </a:r>
            <a:br>
              <a:rPr lang="de-DE" altLang="de-DE" smtClean="0"/>
            </a:br>
            <a:r>
              <a:rPr lang="de-DE" altLang="de-DE" smtClean="0">
                <a:solidFill>
                  <a:srgbClr val="C0C0C0"/>
                </a:solidFill>
              </a:rPr>
              <a:t>Unterzeile ist zur Headline optional, 26 pt</a:t>
            </a:r>
          </a:p>
        </p:txBody>
      </p:sp>
      <p:sp>
        <p:nvSpPr>
          <p:cNvPr id="46084" name="Line 3"/>
          <p:cNvSpPr>
            <a:spLocks noChangeShapeType="1"/>
          </p:cNvSpPr>
          <p:nvPr/>
        </p:nvSpPr>
        <p:spPr bwMode="auto">
          <a:xfrm>
            <a:off x="1681163" y="2473325"/>
            <a:ext cx="8823325" cy="0"/>
          </a:xfrm>
          <a:prstGeom prst="line">
            <a:avLst/>
          </a:prstGeom>
          <a:noFill/>
          <a:ln w="254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p>
            <a:endParaRPr lang="de-DE"/>
          </a:p>
        </p:txBody>
      </p:sp>
      <p:sp>
        <p:nvSpPr>
          <p:cNvPr id="46085" name="Line 4"/>
          <p:cNvSpPr>
            <a:spLocks noChangeShapeType="1"/>
          </p:cNvSpPr>
          <p:nvPr/>
        </p:nvSpPr>
        <p:spPr bwMode="auto">
          <a:xfrm>
            <a:off x="1681163" y="3109913"/>
            <a:ext cx="8823325" cy="0"/>
          </a:xfrm>
          <a:prstGeom prst="line">
            <a:avLst/>
          </a:prstGeom>
          <a:noFill/>
          <a:ln w="254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p>
            <a:endParaRPr lang="de-DE"/>
          </a:p>
        </p:txBody>
      </p:sp>
      <p:sp>
        <p:nvSpPr>
          <p:cNvPr id="46086" name="Line 5"/>
          <p:cNvSpPr>
            <a:spLocks noChangeShapeType="1"/>
          </p:cNvSpPr>
          <p:nvPr/>
        </p:nvSpPr>
        <p:spPr bwMode="auto">
          <a:xfrm>
            <a:off x="1681163" y="3749675"/>
            <a:ext cx="8823325" cy="0"/>
          </a:xfrm>
          <a:prstGeom prst="line">
            <a:avLst/>
          </a:prstGeom>
          <a:noFill/>
          <a:ln w="254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p>
            <a:endParaRPr lang="de-DE"/>
          </a:p>
        </p:txBody>
      </p:sp>
      <p:sp>
        <p:nvSpPr>
          <p:cNvPr id="46087" name="Line 6"/>
          <p:cNvSpPr>
            <a:spLocks noChangeShapeType="1"/>
          </p:cNvSpPr>
          <p:nvPr/>
        </p:nvSpPr>
        <p:spPr bwMode="auto">
          <a:xfrm>
            <a:off x="1681163" y="4386263"/>
            <a:ext cx="8823325" cy="0"/>
          </a:xfrm>
          <a:prstGeom prst="line">
            <a:avLst/>
          </a:prstGeom>
          <a:noFill/>
          <a:ln w="254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p>
            <a:endParaRPr lang="de-DE"/>
          </a:p>
        </p:txBody>
      </p:sp>
      <p:grpSp>
        <p:nvGrpSpPr>
          <p:cNvPr id="46088" name="Group 15"/>
          <p:cNvGrpSpPr>
            <a:grpSpLocks/>
          </p:cNvGrpSpPr>
          <p:nvPr/>
        </p:nvGrpSpPr>
        <p:grpSpPr bwMode="auto">
          <a:xfrm>
            <a:off x="212725" y="1919288"/>
            <a:ext cx="5761038" cy="3186112"/>
            <a:chOff x="113" y="1162"/>
            <a:chExt cx="2729" cy="2017"/>
          </a:xfrm>
        </p:grpSpPr>
        <p:sp>
          <p:nvSpPr>
            <p:cNvPr id="46093" name="Rectangle 7"/>
            <p:cNvSpPr>
              <a:spLocks noChangeArrowheads="1"/>
            </p:cNvSpPr>
            <p:nvPr/>
          </p:nvSpPr>
          <p:spPr bwMode="auto">
            <a:xfrm>
              <a:off x="113" y="1162"/>
              <a:ext cx="2729" cy="402"/>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0" rIns="162000" bIns="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57238" indent="-404813">
                <a:lnSpc>
                  <a:spcPts val="2200"/>
                </a:lnSpc>
                <a:buChar char="•"/>
                <a:defRPr sz="2000">
                  <a:solidFill>
                    <a:schemeClr val="tx1"/>
                  </a:solidFill>
                  <a:latin typeface="Arial" panose="020B0604020202020204" pitchFamily="34" charset="0"/>
                </a:defRPr>
              </a:lvl3pPr>
              <a:lvl4pPr marL="1208088" indent="-504825">
                <a:lnSpc>
                  <a:spcPts val="2200"/>
                </a:lnSpc>
                <a:buChar char="•"/>
                <a:defRPr sz="2000">
                  <a:solidFill>
                    <a:schemeClr val="tx1"/>
                  </a:solidFill>
                  <a:latin typeface="Arial" panose="020B0604020202020204" pitchFamily="34" charset="0"/>
                </a:defRPr>
              </a:lvl4pPr>
              <a:lvl5pPr marL="1660525" indent="-576263">
                <a:lnSpc>
                  <a:spcPts val="2200"/>
                </a:lnSpc>
                <a:buChar char="•"/>
                <a:defRPr sz="2000">
                  <a:solidFill>
                    <a:schemeClr val="tx1"/>
                  </a:solidFill>
                  <a:latin typeface="Arial" panose="020B0604020202020204" pitchFamily="34" charset="0"/>
                </a:defRPr>
              </a:lvl5pPr>
              <a:lvl6pPr marL="2117725" indent="-5762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574925" indent="-5762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032125" indent="-5762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489325" indent="-5762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r>
                <a:rPr lang="de-DE" altLang="de-DE"/>
                <a:t>Text 20 pt</a:t>
              </a:r>
            </a:p>
          </p:txBody>
        </p:sp>
        <p:sp>
          <p:nvSpPr>
            <p:cNvPr id="46094" name="Rectangle 8"/>
            <p:cNvSpPr>
              <a:spLocks noChangeArrowheads="1"/>
            </p:cNvSpPr>
            <p:nvPr/>
          </p:nvSpPr>
          <p:spPr bwMode="auto">
            <a:xfrm>
              <a:off x="113" y="1570"/>
              <a:ext cx="2729" cy="1609"/>
            </a:xfrm>
            <a:prstGeom prst="rect">
              <a:avLst/>
            </a:prstGeom>
            <a:solidFill>
              <a:schemeClr val="tx2"/>
            </a:solidFill>
            <a:ln>
              <a:noFill/>
            </a:ln>
            <a:effectLst/>
            <a:extLst>
              <a:ext uri="{91240B29-F687-4F45-9708-019B960494DF}">
                <a14:hiddenLine xmlns:a14="http://schemas.microsoft.com/office/drawing/2010/main" w="25400">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80000" rIns="162000" bIns="162000"/>
            <a:lstStyle>
              <a:lvl1pPr marL="342900" indent="-342900">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lvl="1" eaLnBrk="1" hangingPunct="1"/>
              <a:r>
                <a:rPr lang="de-DE" altLang="de-DE"/>
                <a:t>Guaredisch selschub</a:t>
              </a:r>
            </a:p>
            <a:p>
              <a:pPr lvl="1" eaLnBrk="1" hangingPunct="1"/>
              <a:r>
                <a:rPr lang="de-DE" altLang="de-DE"/>
                <a:t>Ertam ester nedunf eggs</a:t>
              </a:r>
            </a:p>
            <a:p>
              <a:pPr lvl="1" eaLnBrk="1" hangingPunct="1"/>
              <a:r>
                <a:rPr lang="de-DE" altLang="de-DE"/>
                <a:t>Nekituleben reikenit</a:t>
              </a:r>
            </a:p>
            <a:p>
              <a:pPr lvl="1" eaLnBrk="1" hangingPunct="1"/>
              <a:r>
                <a:rPr lang="de-DE" altLang="de-DE"/>
                <a:t>Et sumsaidade kuklet sum</a:t>
              </a:r>
            </a:p>
          </p:txBody>
        </p:sp>
      </p:grpSp>
      <p:grpSp>
        <p:nvGrpSpPr>
          <p:cNvPr id="46089" name="Group 14"/>
          <p:cNvGrpSpPr>
            <a:grpSpLocks/>
          </p:cNvGrpSpPr>
          <p:nvPr/>
        </p:nvGrpSpPr>
        <p:grpSpPr bwMode="auto">
          <a:xfrm>
            <a:off x="6211888" y="1911350"/>
            <a:ext cx="5761037" cy="3176588"/>
            <a:chOff x="2928" y="1157"/>
            <a:chExt cx="2729" cy="2009"/>
          </a:xfrm>
        </p:grpSpPr>
        <p:sp>
          <p:nvSpPr>
            <p:cNvPr id="46091" name="Rectangle 9"/>
            <p:cNvSpPr>
              <a:spLocks noChangeArrowheads="1"/>
            </p:cNvSpPr>
            <p:nvPr/>
          </p:nvSpPr>
          <p:spPr bwMode="auto">
            <a:xfrm>
              <a:off x="2928" y="1157"/>
              <a:ext cx="2729" cy="402"/>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0" rIns="162000" bIns="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57238" indent="-404813">
                <a:lnSpc>
                  <a:spcPts val="2200"/>
                </a:lnSpc>
                <a:buChar char="•"/>
                <a:defRPr sz="2000">
                  <a:solidFill>
                    <a:schemeClr val="tx1"/>
                  </a:solidFill>
                  <a:latin typeface="Arial" panose="020B0604020202020204" pitchFamily="34" charset="0"/>
                </a:defRPr>
              </a:lvl3pPr>
              <a:lvl4pPr marL="1208088" indent="-504825">
                <a:lnSpc>
                  <a:spcPts val="2200"/>
                </a:lnSpc>
                <a:buChar char="•"/>
                <a:defRPr sz="2000">
                  <a:solidFill>
                    <a:schemeClr val="tx1"/>
                  </a:solidFill>
                  <a:latin typeface="Arial" panose="020B0604020202020204" pitchFamily="34" charset="0"/>
                </a:defRPr>
              </a:lvl4pPr>
              <a:lvl5pPr marL="1660525" indent="-576263">
                <a:lnSpc>
                  <a:spcPts val="2200"/>
                </a:lnSpc>
                <a:buChar char="•"/>
                <a:defRPr sz="2000">
                  <a:solidFill>
                    <a:schemeClr val="tx1"/>
                  </a:solidFill>
                  <a:latin typeface="Arial" panose="020B0604020202020204" pitchFamily="34" charset="0"/>
                </a:defRPr>
              </a:lvl5pPr>
              <a:lvl6pPr marL="2117725" indent="-5762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574925" indent="-5762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032125" indent="-5762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489325" indent="-5762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r>
                <a:rPr lang="de-DE" altLang="de-DE"/>
                <a:t>Text 20 pt</a:t>
              </a:r>
            </a:p>
          </p:txBody>
        </p:sp>
        <p:sp>
          <p:nvSpPr>
            <p:cNvPr id="46092" name="Rectangle 10"/>
            <p:cNvSpPr>
              <a:spLocks noChangeArrowheads="1"/>
            </p:cNvSpPr>
            <p:nvPr/>
          </p:nvSpPr>
          <p:spPr bwMode="auto">
            <a:xfrm>
              <a:off x="2928" y="1557"/>
              <a:ext cx="2729" cy="1609"/>
            </a:xfrm>
            <a:prstGeom prst="rect">
              <a:avLst/>
            </a:prstGeom>
            <a:solidFill>
              <a:schemeClr val="tx2"/>
            </a:solidFill>
            <a:ln>
              <a:noFill/>
            </a:ln>
            <a:effectLst/>
            <a:extLst>
              <a:ext uri="{91240B29-F687-4F45-9708-019B960494DF}">
                <a14:hiddenLine xmlns:a14="http://schemas.microsoft.com/office/drawing/2010/main" w="25400">
                  <a:solidFill>
                    <a:schemeClr val="bg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80000" rIns="162000" bIns="162000"/>
            <a:lstStyle>
              <a:lvl1pPr marL="342900" indent="-342900">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lvl="1" eaLnBrk="1" hangingPunct="1"/>
              <a:r>
                <a:rPr lang="de-DE" altLang="de-DE"/>
                <a:t>Guaredisch selschub</a:t>
              </a:r>
            </a:p>
            <a:p>
              <a:pPr lvl="1" eaLnBrk="1" hangingPunct="1"/>
              <a:r>
                <a:rPr lang="de-DE" altLang="de-DE"/>
                <a:t>Ertam ester nedunf eggs</a:t>
              </a:r>
            </a:p>
            <a:p>
              <a:pPr lvl="1" eaLnBrk="1" hangingPunct="1"/>
              <a:r>
                <a:rPr lang="de-DE" altLang="de-DE"/>
                <a:t>Nekituleben reikenit</a:t>
              </a:r>
            </a:p>
            <a:p>
              <a:pPr lvl="1" eaLnBrk="1" hangingPunct="1"/>
              <a:r>
                <a:rPr lang="de-DE" altLang="de-DE"/>
                <a:t>Et sumsaidade kuklet sum</a:t>
              </a:r>
            </a:p>
          </p:txBody>
        </p:sp>
      </p:grpSp>
      <p:sp>
        <p:nvSpPr>
          <p:cNvPr id="46090" name="Line 11"/>
          <p:cNvSpPr>
            <a:spLocks noChangeShapeType="1"/>
          </p:cNvSpPr>
          <p:nvPr/>
        </p:nvSpPr>
        <p:spPr bwMode="auto">
          <a:xfrm>
            <a:off x="1681163" y="2473325"/>
            <a:ext cx="8823325" cy="0"/>
          </a:xfrm>
          <a:prstGeom prst="line">
            <a:avLst/>
          </a:prstGeom>
          <a:noFill/>
          <a:ln w="25400">
            <a:solidFill>
              <a:schemeClr val="bg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p>
            <a:endParaRPr lang="de-DE"/>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Foliennummernplatzhalter 3"/>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5FDC207D-D9D0-4B98-9DFD-A8984CDFAA13}" type="datetime1">
              <a:rPr lang="de-DE" altLang="de-DE" sz="1000" smtClean="0"/>
              <a:pPr>
                <a:lnSpc>
                  <a:spcPct val="100000"/>
                </a:lnSpc>
              </a:pPr>
              <a:t>06.08.2019</a:t>
            </a:fld>
            <a:r>
              <a:rPr lang="de-DE" altLang="de-DE" sz="1000" smtClean="0"/>
              <a:t> / Seite </a:t>
            </a:r>
            <a:fld id="{7DCFCEE1-DFBE-4401-8373-0A7897824B07}" type="slidenum">
              <a:rPr lang="en-GB" altLang="de-DE" sz="1000" smtClean="0"/>
              <a:pPr>
                <a:lnSpc>
                  <a:spcPct val="100000"/>
                </a:lnSpc>
              </a:pPr>
              <a:t>20</a:t>
            </a:fld>
            <a:endParaRPr lang="en-GB" altLang="de-DE" sz="1000" smtClean="0"/>
          </a:p>
        </p:txBody>
      </p:sp>
      <p:sp>
        <p:nvSpPr>
          <p:cNvPr id="48131" name="Rectangle 2"/>
          <p:cNvSpPr>
            <a:spLocks noGrp="1" noChangeArrowheads="1"/>
          </p:cNvSpPr>
          <p:nvPr>
            <p:ph type="title"/>
          </p:nvPr>
        </p:nvSpPr>
        <p:spPr>
          <a:xfrm>
            <a:off x="215900" y="193675"/>
            <a:ext cx="11761788" cy="1504950"/>
          </a:xfrm>
        </p:spPr>
        <p:txBody>
          <a:bodyPr/>
          <a:lstStyle/>
          <a:p>
            <a:pPr eaLnBrk="1" hangingPunct="1"/>
            <a:r>
              <a:rPr lang="de-DE" altLang="de-DE" sz="3200" smtClean="0"/>
              <a:t>Backup</a:t>
            </a:r>
          </a:p>
        </p:txBody>
      </p:sp>
      <p:sp>
        <p:nvSpPr>
          <p:cNvPr id="48132" name="Rectangle 4"/>
          <p:cNvSpPr>
            <a:spLocks noChangeArrowheads="1"/>
          </p:cNvSpPr>
          <p:nvPr/>
        </p:nvSpPr>
        <p:spPr bwMode="auto">
          <a:xfrm>
            <a:off x="1684338" y="6092825"/>
            <a:ext cx="8823325" cy="603250"/>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ct val="100000"/>
              </a:lnSpc>
            </a:pPr>
            <a:endParaRPr lang="de-AT" altLang="de-DE" sz="1200"/>
          </a:p>
        </p:txBody>
      </p:sp>
      <p:sp>
        <p:nvSpPr>
          <p:cNvPr id="48133" name="Rectangle 6"/>
          <p:cNvSpPr>
            <a:spLocks noGrp="1" noChangeArrowheads="1"/>
          </p:cNvSpPr>
          <p:nvPr>
            <p:ph type="body" idx="1"/>
          </p:nvPr>
        </p:nvSpPr>
        <p:spPr>
          <a:xfrm>
            <a:off x="1685925" y="1919288"/>
            <a:ext cx="8783638" cy="3155950"/>
          </a:xfrm>
          <a:noFill/>
        </p:spPr>
        <p:txBody>
          <a:bodyPr/>
          <a:lstStyle/>
          <a:p>
            <a:pPr eaLnBrk="1" hangingPunct="1"/>
            <a:r>
              <a:rPr lang="de-DE" altLang="de-DE" smtClean="0"/>
              <a:t>Nachfolgend finden Sie Vorlagen für alternative Titel-, Kapitel- und Abschlussfolien, sowie Diagramme.</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oliennummernplatzhalter 3"/>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F491C1D0-9946-4F3D-9144-65B5C5BE4E30}" type="datetime1">
              <a:rPr lang="de-DE" altLang="de-DE" sz="1000" smtClean="0"/>
              <a:pPr>
                <a:lnSpc>
                  <a:spcPct val="100000"/>
                </a:lnSpc>
              </a:pPr>
              <a:t>06.08.2019</a:t>
            </a:fld>
            <a:r>
              <a:rPr lang="de-DE" altLang="de-DE" sz="1000" smtClean="0"/>
              <a:t> / Seite </a:t>
            </a:r>
            <a:fld id="{3CE9F786-15C3-4A72-B85C-96554202212C}" type="slidenum">
              <a:rPr lang="en-GB" altLang="de-DE" sz="1000" smtClean="0"/>
              <a:pPr>
                <a:lnSpc>
                  <a:spcPct val="100000"/>
                </a:lnSpc>
              </a:pPr>
              <a:t>21</a:t>
            </a:fld>
            <a:endParaRPr lang="en-GB" altLang="de-DE" sz="1000" smtClean="0"/>
          </a:p>
        </p:txBody>
      </p:sp>
      <p:sp>
        <p:nvSpPr>
          <p:cNvPr id="9219" name="Rectangle 2"/>
          <p:cNvSpPr>
            <a:spLocks noGrp="1" noChangeArrowheads="1"/>
          </p:cNvSpPr>
          <p:nvPr>
            <p:ph type="body" idx="1"/>
          </p:nvPr>
        </p:nvSpPr>
        <p:spPr>
          <a:solidFill>
            <a:srgbClr val="C8172F"/>
          </a:solidFill>
          <a:extLst>
            <a:ext uri="{91240B29-F687-4F45-9708-019B960494DF}">
              <a14:hiddenLine xmlns:a14="http://schemas.microsoft.com/office/drawing/2010/main" w="9525">
                <a:solidFill>
                  <a:schemeClr val="tx2"/>
                </a:solidFill>
                <a:miter lim="800000"/>
                <a:headEnd/>
                <a:tailEnd/>
              </a14:hiddenLine>
            </a:ext>
          </a:extLst>
        </p:spPr>
        <p:txBody>
          <a:bodyPr/>
          <a:lstStyle/>
          <a:p>
            <a:pPr eaLnBrk="1" hangingPunct="1"/>
            <a:r>
              <a:rPr lang="de-DE" altLang="de-DE" smtClean="0">
                <a:solidFill>
                  <a:schemeClr val="bg1"/>
                </a:solidFill>
              </a:rPr>
              <a:t>Headline der Kapiteltrennseite</a:t>
            </a:r>
          </a:p>
          <a:p>
            <a:pPr eaLnBrk="1" hangingPunct="1"/>
            <a:r>
              <a:rPr lang="de-DE" altLang="de-DE" smtClean="0">
                <a:solidFill>
                  <a:schemeClr val="bg1"/>
                </a:solidFill>
              </a:rPr>
              <a:t>ist maximal zweizeilig, 20 pt</a:t>
            </a:r>
          </a:p>
          <a:p>
            <a:pPr eaLnBrk="1" hangingPunct="1"/>
            <a:r>
              <a:rPr lang="de-DE" altLang="de-DE" smtClean="0">
                <a:solidFill>
                  <a:schemeClr val="bg1"/>
                </a:solidFill>
              </a:rPr>
              <a:t>1.</a:t>
            </a:r>
          </a:p>
          <a:p>
            <a:pPr eaLnBrk="1" hangingPunct="1"/>
            <a:r>
              <a:rPr lang="de-DE" altLang="de-DE" smtClean="0">
                <a:solidFill>
                  <a:schemeClr val="bg1"/>
                </a:solidFill>
              </a:rPr>
              <a:t>2.</a:t>
            </a:r>
          </a:p>
          <a:p>
            <a:pPr eaLnBrk="1" hangingPunct="1"/>
            <a:r>
              <a:rPr lang="de-DE" altLang="de-DE" smtClean="0">
                <a:solidFill>
                  <a:schemeClr val="bg1"/>
                </a:solidFill>
              </a:rPr>
              <a:t>3.</a:t>
            </a:r>
          </a:p>
        </p:txBody>
      </p:sp>
    </p:spTree>
    <p:extLst>
      <p:ext uri="{BB962C8B-B14F-4D97-AF65-F5344CB8AC3E}">
        <p14:creationId xmlns:p14="http://schemas.microsoft.com/office/powerpoint/2010/main" val="429337397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body" idx="1"/>
          </p:nvPr>
        </p:nvSpPr>
        <p:spPr>
          <a:xfrm>
            <a:off x="192088" y="4545013"/>
            <a:ext cx="11760200" cy="1547812"/>
          </a:xfrm>
          <a:solidFill>
            <a:schemeClr val="accent1"/>
          </a:solidFill>
          <a:extLst>
            <a:ext uri="{91240B29-F687-4F45-9708-019B960494DF}">
              <a14:hiddenLine xmlns:a14="http://schemas.microsoft.com/office/drawing/2010/main" w="9525">
                <a:solidFill>
                  <a:schemeClr val="tx2"/>
                </a:solidFill>
                <a:miter lim="800000"/>
                <a:headEnd/>
                <a:tailEnd/>
              </a14:hiddenLine>
            </a:ext>
          </a:extLst>
        </p:spPr>
        <p:txBody>
          <a:bodyPr/>
          <a:lstStyle/>
          <a:p>
            <a:pPr>
              <a:lnSpc>
                <a:spcPts val="2700"/>
              </a:lnSpc>
            </a:pPr>
            <a:r>
              <a:rPr lang="en-GB" altLang="de-DE" sz="2800" dirty="0" smtClean="0">
                <a:solidFill>
                  <a:schemeClr val="bg1"/>
                </a:solidFill>
              </a:rPr>
              <a:t>KFZ </a:t>
            </a:r>
            <a:r>
              <a:rPr lang="en-GB" altLang="de-DE" sz="2800" dirty="0" err="1">
                <a:solidFill>
                  <a:schemeClr val="bg1"/>
                </a:solidFill>
              </a:rPr>
              <a:t>Zeile</a:t>
            </a:r>
            <a:r>
              <a:rPr lang="en-GB" altLang="de-DE" sz="2800" dirty="0">
                <a:solidFill>
                  <a:schemeClr val="bg1"/>
                </a:solidFill>
              </a:rPr>
              <a:t> 1</a:t>
            </a:r>
            <a:r>
              <a:rPr lang="en-GB" altLang="de-DE" sz="2800" dirty="0"/>
              <a:t/>
            </a:r>
            <a:br>
              <a:rPr lang="en-GB" altLang="de-DE" sz="2800" dirty="0"/>
            </a:br>
            <a:r>
              <a:rPr lang="en-GB" altLang="de-DE" sz="2600" dirty="0">
                <a:solidFill>
                  <a:srgbClr val="C0C0C0"/>
                </a:solidFill>
              </a:rPr>
              <a:t>maximal </a:t>
            </a:r>
            <a:r>
              <a:rPr lang="en-GB" altLang="de-DE" sz="2600" dirty="0" err="1">
                <a:solidFill>
                  <a:srgbClr val="C0C0C0"/>
                </a:solidFill>
              </a:rPr>
              <a:t>zweizeilig</a:t>
            </a:r>
            <a:r>
              <a:rPr lang="en-GB" altLang="de-DE" sz="2600" dirty="0">
                <a:solidFill>
                  <a:srgbClr val="C0C0C0"/>
                </a:solidFill>
              </a:rPr>
              <a:t>, 32 </a:t>
            </a:r>
            <a:r>
              <a:rPr lang="en-GB" altLang="de-DE" sz="2600" dirty="0" err="1" smtClean="0">
                <a:solidFill>
                  <a:srgbClr val="C0C0C0"/>
                </a:solidFill>
              </a:rPr>
              <a:t>pt</a:t>
            </a:r>
            <a:endParaRPr lang="de-DE" altLang="de-DE" sz="2600" dirty="0">
              <a:solidFill>
                <a:srgbClr val="C0C0C0"/>
              </a:solidFill>
            </a:endParaRPr>
          </a:p>
        </p:txBody>
      </p:sp>
      <p:sp>
        <p:nvSpPr>
          <p:cNvPr id="17411" name="Text Box 6"/>
          <p:cNvSpPr txBox="1">
            <a:spLocks noChangeArrowheads="1"/>
          </p:cNvSpPr>
          <p:nvPr/>
        </p:nvSpPr>
        <p:spPr bwMode="auto">
          <a:xfrm>
            <a:off x="11209338" y="4146550"/>
            <a:ext cx="903287" cy="217488"/>
          </a:xfrm>
          <a:prstGeom prst="rect">
            <a:avLst/>
          </a:prstGeom>
          <a:noFill/>
          <a:ln>
            <a:noFill/>
          </a:ln>
          <a:effectLst/>
          <a:extLst>
            <a:ext uri="{909E8E84-426E-40DD-AFC4-6F175D3DCCD1}">
              <a14:hiddenFill xmlns:a14="http://schemas.microsoft.com/office/drawing/2010/main">
                <a:solidFill>
                  <a:srgbClr val="E2E2E2"/>
                </a:solidFill>
              </a14:hiddenFill>
            </a:ext>
            <a:ext uri="{91240B29-F687-4F45-9708-019B960494DF}">
              <a14:hiddenLine xmlns:a14="http://schemas.microsoft.com/office/drawing/2010/main" w="9525">
                <a:solidFill>
                  <a:srgbClr val="40404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lvl1pPr>
              <a:defRPr sz="1200">
                <a:solidFill>
                  <a:schemeClr val="tx1"/>
                </a:solidFill>
                <a:latin typeface="Arial" panose="020B0604020202020204" pitchFamily="34" charset="0"/>
              </a:defRPr>
            </a:lvl1pPr>
            <a:lvl2pPr marL="742950" indent="-285750">
              <a:defRPr sz="1200">
                <a:solidFill>
                  <a:schemeClr val="tx1"/>
                </a:solidFill>
                <a:latin typeface="Arial" panose="020B0604020202020204" pitchFamily="34" charset="0"/>
              </a:defRPr>
            </a:lvl2pPr>
            <a:lvl3pPr marL="1143000" indent="-228600">
              <a:defRPr sz="1200">
                <a:solidFill>
                  <a:schemeClr val="tx1"/>
                </a:solidFill>
                <a:latin typeface="Arial" panose="020B0604020202020204" pitchFamily="34" charset="0"/>
              </a:defRPr>
            </a:lvl3pPr>
            <a:lvl4pPr marL="1600200" indent="-228600">
              <a:defRPr sz="1200">
                <a:solidFill>
                  <a:schemeClr val="tx1"/>
                </a:solidFill>
                <a:latin typeface="Arial" panose="020B0604020202020204" pitchFamily="34" charset="0"/>
              </a:defRPr>
            </a:lvl4pPr>
            <a:lvl5pPr marL="2057400" indent="-228600">
              <a:defRPr sz="1200">
                <a:solidFill>
                  <a:schemeClr val="tx1"/>
                </a:solidFill>
                <a:latin typeface="Arial" panose="020B0604020202020204" pitchFamily="34" charset="0"/>
              </a:defRPr>
            </a:lvl5pPr>
            <a:lvl6pPr marL="2514600" indent="-228600" eaLnBrk="0" fontAlgn="base" hangingPunct="0">
              <a:spcBef>
                <a:spcPct val="0"/>
              </a:spcBef>
              <a:spcAft>
                <a:spcPct val="0"/>
              </a:spcAft>
              <a:defRPr sz="1200">
                <a:solidFill>
                  <a:schemeClr val="tx1"/>
                </a:solidFill>
                <a:latin typeface="Arial" panose="020B0604020202020204" pitchFamily="34" charset="0"/>
              </a:defRPr>
            </a:lvl6pPr>
            <a:lvl7pPr marL="2971800" indent="-228600" eaLnBrk="0" fontAlgn="base" hangingPunct="0">
              <a:spcBef>
                <a:spcPct val="0"/>
              </a:spcBef>
              <a:spcAft>
                <a:spcPct val="0"/>
              </a:spcAft>
              <a:defRPr sz="1200">
                <a:solidFill>
                  <a:schemeClr val="tx1"/>
                </a:solidFill>
                <a:latin typeface="Arial" panose="020B0604020202020204" pitchFamily="34" charset="0"/>
              </a:defRPr>
            </a:lvl7pPr>
            <a:lvl8pPr marL="3429000" indent="-228600" eaLnBrk="0" fontAlgn="base" hangingPunct="0">
              <a:spcBef>
                <a:spcPct val="0"/>
              </a:spcBef>
              <a:spcAft>
                <a:spcPct val="0"/>
              </a:spcAft>
              <a:defRPr sz="1200">
                <a:solidFill>
                  <a:schemeClr val="tx1"/>
                </a:solidFill>
                <a:latin typeface="Arial" panose="020B0604020202020204" pitchFamily="34" charset="0"/>
              </a:defRPr>
            </a:lvl8pPr>
            <a:lvl9pPr marL="3886200" indent="-228600" eaLnBrk="0" fontAlgn="base" hangingPunct="0">
              <a:spcBef>
                <a:spcPct val="0"/>
              </a:spcBef>
              <a:spcAft>
                <a:spcPct val="0"/>
              </a:spcAft>
              <a:defRPr sz="1200">
                <a:solidFill>
                  <a:schemeClr val="tx1"/>
                </a:solidFill>
                <a:latin typeface="Arial" panose="020B0604020202020204" pitchFamily="34" charset="0"/>
              </a:defRPr>
            </a:lvl9pPr>
          </a:lstStyle>
          <a:p>
            <a:pPr eaLnBrk="1" hangingPunct="1">
              <a:spcBef>
                <a:spcPct val="50000"/>
              </a:spcBef>
            </a:pPr>
            <a:r>
              <a:rPr lang="de-DE" altLang="de-DE" sz="800">
                <a:solidFill>
                  <a:srgbClr val="FFFFFF"/>
                </a:solidFill>
              </a:rPr>
              <a:t>Foto: sxc.hu</a:t>
            </a:r>
          </a:p>
        </p:txBody>
      </p:sp>
      <p:pic>
        <p:nvPicPr>
          <p:cNvPr id="2" name="Grafik 1"/>
          <p:cNvPicPr>
            <a:picLocks noChangeAspect="1"/>
          </p:cNvPicPr>
          <p:nvPr/>
        </p:nvPicPr>
        <p:blipFill rotWithShape="1">
          <a:blip r:embed="rId3" cstate="print">
            <a:extLst>
              <a:ext uri="{28A0092B-C50C-407E-A947-70E740481C1C}">
                <a14:useLocalDpi xmlns:a14="http://schemas.microsoft.com/office/drawing/2010/main"/>
              </a:ext>
            </a:extLst>
          </a:blip>
          <a:srcRect r="-11"/>
          <a:stretch/>
        </p:blipFill>
        <p:spPr>
          <a:xfrm>
            <a:off x="192088" y="224644"/>
            <a:ext cx="11760200" cy="4123943"/>
          </a:xfrm>
          <a:prstGeom prst="rect">
            <a:avLst/>
          </a:prstGeom>
        </p:spPr>
      </p:pic>
    </p:spTree>
    <p:extLst>
      <p:ext uri="{BB962C8B-B14F-4D97-AF65-F5344CB8AC3E}">
        <p14:creationId xmlns:p14="http://schemas.microsoft.com/office/powerpoint/2010/main" val="3427923275"/>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body" idx="1"/>
          </p:nvPr>
        </p:nvSpPr>
        <p:spPr>
          <a:xfrm>
            <a:off x="192088" y="4545013"/>
            <a:ext cx="11760200" cy="1547812"/>
          </a:xfrm>
          <a:solidFill>
            <a:schemeClr val="accent1"/>
          </a:solidFill>
          <a:extLst>
            <a:ext uri="{91240B29-F687-4F45-9708-019B960494DF}">
              <a14:hiddenLine xmlns:a14="http://schemas.microsoft.com/office/drawing/2010/main" w="9525">
                <a:solidFill>
                  <a:schemeClr val="tx2"/>
                </a:solidFill>
                <a:miter lim="800000"/>
                <a:headEnd/>
                <a:tailEnd/>
              </a14:hiddenLine>
            </a:ext>
          </a:extLst>
        </p:spPr>
        <p:txBody>
          <a:bodyPr/>
          <a:lstStyle/>
          <a:p>
            <a:pPr eaLnBrk="1" hangingPunct="1">
              <a:lnSpc>
                <a:spcPts val="2700"/>
              </a:lnSpc>
            </a:pPr>
            <a:r>
              <a:rPr lang="de-DE" altLang="de-DE" sz="2600" dirty="0" smtClean="0">
                <a:solidFill>
                  <a:schemeClr val="bg1"/>
                </a:solidFill>
              </a:rPr>
              <a:t>Haushalt Zeile 1</a:t>
            </a:r>
            <a:endParaRPr lang="de-DE" altLang="de-DE" sz="2600" dirty="0" smtClean="0">
              <a:solidFill>
                <a:schemeClr val="bg1"/>
              </a:solidFill>
            </a:endParaRPr>
          </a:p>
          <a:p>
            <a:pPr eaLnBrk="1" hangingPunct="1">
              <a:lnSpc>
                <a:spcPts val="2700"/>
              </a:lnSpc>
            </a:pPr>
            <a:r>
              <a:rPr lang="de-DE" altLang="de-DE" sz="2600" dirty="0" smtClean="0">
                <a:solidFill>
                  <a:srgbClr val="C0C0C0"/>
                </a:solidFill>
              </a:rPr>
              <a:t>Maximal zweizeilig, 32pt</a:t>
            </a:r>
            <a:endParaRPr lang="de-DE" altLang="de-DE" sz="2600" dirty="0" smtClean="0">
              <a:solidFill>
                <a:srgbClr val="C0C0C0"/>
              </a:solidFill>
            </a:endParaRPr>
          </a:p>
        </p:txBody>
      </p:sp>
      <p:sp>
        <p:nvSpPr>
          <p:cNvPr id="17411" name="Text Box 6"/>
          <p:cNvSpPr txBox="1">
            <a:spLocks noChangeArrowheads="1"/>
          </p:cNvSpPr>
          <p:nvPr/>
        </p:nvSpPr>
        <p:spPr bwMode="auto">
          <a:xfrm>
            <a:off x="11209338" y="4146550"/>
            <a:ext cx="903287" cy="217488"/>
          </a:xfrm>
          <a:prstGeom prst="rect">
            <a:avLst/>
          </a:prstGeom>
          <a:noFill/>
          <a:ln>
            <a:noFill/>
          </a:ln>
          <a:effectLst/>
          <a:extLst>
            <a:ext uri="{909E8E84-426E-40DD-AFC4-6F175D3DCCD1}">
              <a14:hiddenFill xmlns:a14="http://schemas.microsoft.com/office/drawing/2010/main">
                <a:solidFill>
                  <a:srgbClr val="E2E2E2"/>
                </a:solidFill>
              </a14:hiddenFill>
            </a:ext>
            <a:ext uri="{91240B29-F687-4F45-9708-019B960494DF}">
              <a14:hiddenLine xmlns:a14="http://schemas.microsoft.com/office/drawing/2010/main" w="9525">
                <a:solidFill>
                  <a:srgbClr val="40404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lvl1pPr>
              <a:defRPr sz="1200">
                <a:solidFill>
                  <a:schemeClr val="tx1"/>
                </a:solidFill>
                <a:latin typeface="Arial" panose="020B0604020202020204" pitchFamily="34" charset="0"/>
              </a:defRPr>
            </a:lvl1pPr>
            <a:lvl2pPr marL="742950" indent="-285750">
              <a:defRPr sz="1200">
                <a:solidFill>
                  <a:schemeClr val="tx1"/>
                </a:solidFill>
                <a:latin typeface="Arial" panose="020B0604020202020204" pitchFamily="34" charset="0"/>
              </a:defRPr>
            </a:lvl2pPr>
            <a:lvl3pPr marL="1143000" indent="-228600">
              <a:defRPr sz="1200">
                <a:solidFill>
                  <a:schemeClr val="tx1"/>
                </a:solidFill>
                <a:latin typeface="Arial" panose="020B0604020202020204" pitchFamily="34" charset="0"/>
              </a:defRPr>
            </a:lvl3pPr>
            <a:lvl4pPr marL="1600200" indent="-228600">
              <a:defRPr sz="1200">
                <a:solidFill>
                  <a:schemeClr val="tx1"/>
                </a:solidFill>
                <a:latin typeface="Arial" panose="020B0604020202020204" pitchFamily="34" charset="0"/>
              </a:defRPr>
            </a:lvl4pPr>
            <a:lvl5pPr marL="2057400" indent="-228600">
              <a:defRPr sz="1200">
                <a:solidFill>
                  <a:schemeClr val="tx1"/>
                </a:solidFill>
                <a:latin typeface="Arial" panose="020B0604020202020204" pitchFamily="34" charset="0"/>
              </a:defRPr>
            </a:lvl5pPr>
            <a:lvl6pPr marL="2514600" indent="-228600" eaLnBrk="0" fontAlgn="base" hangingPunct="0">
              <a:spcBef>
                <a:spcPct val="0"/>
              </a:spcBef>
              <a:spcAft>
                <a:spcPct val="0"/>
              </a:spcAft>
              <a:defRPr sz="1200">
                <a:solidFill>
                  <a:schemeClr val="tx1"/>
                </a:solidFill>
                <a:latin typeface="Arial" panose="020B0604020202020204" pitchFamily="34" charset="0"/>
              </a:defRPr>
            </a:lvl6pPr>
            <a:lvl7pPr marL="2971800" indent="-228600" eaLnBrk="0" fontAlgn="base" hangingPunct="0">
              <a:spcBef>
                <a:spcPct val="0"/>
              </a:spcBef>
              <a:spcAft>
                <a:spcPct val="0"/>
              </a:spcAft>
              <a:defRPr sz="1200">
                <a:solidFill>
                  <a:schemeClr val="tx1"/>
                </a:solidFill>
                <a:latin typeface="Arial" panose="020B0604020202020204" pitchFamily="34" charset="0"/>
              </a:defRPr>
            </a:lvl7pPr>
            <a:lvl8pPr marL="3429000" indent="-228600" eaLnBrk="0" fontAlgn="base" hangingPunct="0">
              <a:spcBef>
                <a:spcPct val="0"/>
              </a:spcBef>
              <a:spcAft>
                <a:spcPct val="0"/>
              </a:spcAft>
              <a:defRPr sz="1200">
                <a:solidFill>
                  <a:schemeClr val="tx1"/>
                </a:solidFill>
                <a:latin typeface="Arial" panose="020B0604020202020204" pitchFamily="34" charset="0"/>
              </a:defRPr>
            </a:lvl8pPr>
            <a:lvl9pPr marL="3886200" indent="-228600" eaLnBrk="0" fontAlgn="base" hangingPunct="0">
              <a:spcBef>
                <a:spcPct val="0"/>
              </a:spcBef>
              <a:spcAft>
                <a:spcPct val="0"/>
              </a:spcAft>
              <a:defRPr sz="1200">
                <a:solidFill>
                  <a:schemeClr val="tx1"/>
                </a:solidFill>
                <a:latin typeface="Arial" panose="020B0604020202020204" pitchFamily="34" charset="0"/>
              </a:defRPr>
            </a:lvl9pPr>
          </a:lstStyle>
          <a:p>
            <a:pPr eaLnBrk="1" hangingPunct="1">
              <a:spcBef>
                <a:spcPct val="50000"/>
              </a:spcBef>
            </a:pPr>
            <a:r>
              <a:rPr lang="de-DE" altLang="de-DE" sz="800">
                <a:solidFill>
                  <a:srgbClr val="FFFFFF"/>
                </a:solidFill>
              </a:rPr>
              <a:t>Foto: sxc.hu</a:t>
            </a:r>
          </a:p>
        </p:txBody>
      </p:sp>
      <p:pic>
        <p:nvPicPr>
          <p:cNvPr id="2" name="Grafik 1"/>
          <p:cNvPicPr>
            <a:picLocks noChangeAspect="1"/>
          </p:cNvPicPr>
          <p:nvPr/>
        </p:nvPicPr>
        <p:blipFill rotWithShape="1">
          <a:blip r:embed="rId3" cstate="print">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a:ext>
            </a:extLst>
          </a:blip>
          <a:srcRect/>
          <a:stretch/>
        </p:blipFill>
        <p:spPr>
          <a:xfrm>
            <a:off x="191088" y="173346"/>
            <a:ext cx="11761200" cy="4186273"/>
          </a:xfrm>
          <a:prstGeom prst="rect">
            <a:avLst/>
          </a:prstGeom>
        </p:spPr>
      </p:pic>
    </p:spTree>
    <p:extLst>
      <p:ext uri="{BB962C8B-B14F-4D97-AF65-F5344CB8AC3E}">
        <p14:creationId xmlns:p14="http://schemas.microsoft.com/office/powerpoint/2010/main" val="2327400306"/>
      </p:ext>
    </p:extLst>
  </p:cSld>
  <p:clrMapOvr>
    <a:masterClrMapping/>
  </p:clrMapOvr>
  <p:transition spd="slow" advClick="0">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10"/>
          <p:cNvSpPr>
            <a:spLocks noGrp="1" noChangeArrowheads="1"/>
          </p:cNvSpPr>
          <p:nvPr>
            <p:ph type="title"/>
          </p:nvPr>
        </p:nvSpPr>
        <p:spPr>
          <a:xfrm>
            <a:off x="227348" y="4653136"/>
            <a:ext cx="11760200" cy="1504950"/>
          </a:xfrm>
        </p:spPr>
        <p:txBody>
          <a:bodyPr/>
          <a:lstStyle/>
          <a:p>
            <a:pPr eaLnBrk="1" hangingPunct="1"/>
            <a:r>
              <a:rPr lang="de-DE" altLang="de-DE" dirty="0" smtClean="0"/>
              <a:t>Rechtsschutz Folie 1</a:t>
            </a:r>
            <a:r>
              <a:rPr lang="de-DE" altLang="de-DE" dirty="0" smtClean="0"/>
              <a:t/>
            </a:r>
            <a:br>
              <a:rPr lang="de-DE" altLang="de-DE" dirty="0" smtClean="0"/>
            </a:br>
            <a:r>
              <a:rPr lang="de-DE" altLang="de-DE" dirty="0" smtClean="0">
                <a:solidFill>
                  <a:srgbClr val="C0C0C0"/>
                </a:solidFill>
                <a:latin typeface="+mn-lt"/>
                <a:ea typeface="+mn-ea"/>
                <a:cs typeface="+mn-cs"/>
              </a:rPr>
              <a:t>maximal zweizeilig 32pt</a:t>
            </a:r>
            <a:r>
              <a:rPr lang="de-DE" altLang="de-DE" dirty="0" smtClean="0"/>
              <a:t/>
            </a:r>
            <a:br>
              <a:rPr lang="de-DE" altLang="de-DE" dirty="0" smtClean="0"/>
            </a:br>
            <a:endParaRPr lang="de-DE" altLang="de-DE" dirty="0" smtClean="0">
              <a:solidFill>
                <a:srgbClr val="C0C0C0"/>
              </a:solidFill>
            </a:endParaRPr>
          </a:p>
        </p:txBody>
      </p:sp>
      <p:grpSp>
        <p:nvGrpSpPr>
          <p:cNvPr id="3" name="Gruppieren 2"/>
          <p:cNvGrpSpPr/>
          <p:nvPr/>
        </p:nvGrpSpPr>
        <p:grpSpPr>
          <a:xfrm>
            <a:off x="227348" y="188640"/>
            <a:ext cx="11759080" cy="4284475"/>
            <a:chOff x="227348" y="188641"/>
            <a:chExt cx="11759080" cy="4248472"/>
          </a:xfrm>
        </p:grpSpPr>
        <p:pic>
          <p:nvPicPr>
            <p:cNvPr id="2" name="Grafik 1"/>
            <p:cNvPicPr>
              <a:picLocks noChangeAspect="1"/>
            </p:cNvPicPr>
            <p:nvPr/>
          </p:nvPicPr>
          <p:blipFill rotWithShape="1">
            <a:blip r:embed="rId3" cstate="print">
              <a:extLst>
                <a:ext uri="{28A0092B-C50C-407E-A947-70E740481C1C}">
                  <a14:useLocalDpi xmlns:a14="http://schemas.microsoft.com/office/drawing/2010/main"/>
                </a:ext>
              </a:extLst>
            </a:blip>
            <a:srcRect/>
            <a:stretch/>
          </p:blipFill>
          <p:spPr>
            <a:xfrm>
              <a:off x="4402692" y="188641"/>
              <a:ext cx="7583736" cy="4248472"/>
            </a:xfrm>
            <a:prstGeom prst="rect">
              <a:avLst/>
            </a:prstGeom>
          </p:spPr>
        </p:pic>
        <p:pic>
          <p:nvPicPr>
            <p:cNvPr id="4" name="Grafik 3"/>
            <p:cNvPicPr>
              <a:picLocks noChangeAspect="1"/>
            </p:cNvPicPr>
            <p:nvPr/>
          </p:nvPicPr>
          <p:blipFill rotWithShape="1">
            <a:blip r:embed="rId4" cstate="print">
              <a:extLst>
                <a:ext uri="{28A0092B-C50C-407E-A947-70E740481C1C}">
                  <a14:useLocalDpi xmlns:a14="http://schemas.microsoft.com/office/drawing/2010/main"/>
                </a:ext>
              </a:extLst>
            </a:blip>
            <a:srcRect/>
            <a:stretch/>
          </p:blipFill>
          <p:spPr>
            <a:xfrm>
              <a:off x="227348" y="188641"/>
              <a:ext cx="4392488" cy="4248472"/>
            </a:xfrm>
            <a:prstGeom prst="rect">
              <a:avLst/>
            </a:prstGeom>
          </p:spPr>
        </p:pic>
      </p:grpSp>
    </p:spTree>
    <p:extLst>
      <p:ext uri="{BB962C8B-B14F-4D97-AF65-F5344CB8AC3E}">
        <p14:creationId xmlns:p14="http://schemas.microsoft.com/office/powerpoint/2010/main" val="1090460394"/>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10"/>
          <p:cNvSpPr>
            <a:spLocks noGrp="1" noChangeArrowheads="1"/>
          </p:cNvSpPr>
          <p:nvPr>
            <p:ph type="title"/>
          </p:nvPr>
        </p:nvSpPr>
        <p:spPr>
          <a:xfrm>
            <a:off x="227348" y="4653136"/>
            <a:ext cx="11760200" cy="1504950"/>
          </a:xfrm>
        </p:spPr>
        <p:txBody>
          <a:bodyPr/>
          <a:lstStyle/>
          <a:p>
            <a:pPr eaLnBrk="1" hangingPunct="1"/>
            <a:r>
              <a:rPr lang="de-DE" altLang="de-DE" dirty="0" smtClean="0"/>
              <a:t>Unfall Folie 1</a:t>
            </a:r>
            <a:r>
              <a:rPr lang="de-DE" altLang="de-DE" dirty="0" smtClean="0"/>
              <a:t/>
            </a:r>
            <a:br>
              <a:rPr lang="de-DE" altLang="de-DE" dirty="0" smtClean="0"/>
            </a:br>
            <a:r>
              <a:rPr lang="de-DE" altLang="de-DE" dirty="0" smtClean="0">
                <a:solidFill>
                  <a:srgbClr val="C0C0C0"/>
                </a:solidFill>
                <a:latin typeface="+mn-lt"/>
                <a:ea typeface="+mn-ea"/>
                <a:cs typeface="+mn-cs"/>
              </a:rPr>
              <a:t>maximal zweizeilig, 32 </a:t>
            </a:r>
            <a:r>
              <a:rPr lang="de-DE" altLang="de-DE" dirty="0" err="1" smtClean="0">
                <a:solidFill>
                  <a:srgbClr val="C0C0C0"/>
                </a:solidFill>
                <a:latin typeface="+mn-lt"/>
                <a:ea typeface="+mn-ea"/>
                <a:cs typeface="+mn-cs"/>
              </a:rPr>
              <a:t>pt</a:t>
            </a:r>
            <a:r>
              <a:rPr lang="de-DE" altLang="de-DE" dirty="0" smtClean="0"/>
              <a:t/>
            </a:r>
            <a:br>
              <a:rPr lang="de-DE" altLang="de-DE" dirty="0" smtClean="0"/>
            </a:br>
            <a:endParaRPr lang="de-DE" altLang="de-DE" dirty="0" smtClean="0">
              <a:solidFill>
                <a:srgbClr val="C0C0C0"/>
              </a:solidFill>
            </a:endParaRPr>
          </a:p>
        </p:txBody>
      </p:sp>
      <p:pic>
        <p:nvPicPr>
          <p:cNvPr id="6" name="Grafik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632" y="188640"/>
            <a:ext cx="11759632" cy="4284476"/>
          </a:xfrm>
          <a:prstGeom prst="rect">
            <a:avLst/>
          </a:prstGeom>
        </p:spPr>
      </p:pic>
    </p:spTree>
    <p:extLst>
      <p:ext uri="{BB962C8B-B14F-4D97-AF65-F5344CB8AC3E}">
        <p14:creationId xmlns:p14="http://schemas.microsoft.com/office/powerpoint/2010/main" val="3340770177"/>
      </p:ext>
    </p:extLst>
  </p:cSld>
  <p:clrMapOvr>
    <a:masterClrMapping/>
  </p:clrMapOvr>
  <mc:AlternateContent xmlns:mc="http://schemas.openxmlformats.org/markup-compatibility/2006" xmlns:p14="http://schemas.microsoft.com/office/powerpoint/2010/main">
    <mc:Choice Requires="p14">
      <p:transition p14:dur="10" advClick="0" advTm="10000"/>
    </mc:Choice>
    <mc:Fallback xmlns="">
      <p:transition advClick="0" advTm="1000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Foliennummernplatzhalter 3"/>
          <p:cNvSpPr>
            <a:spLocks noGrp="1"/>
          </p:cNvSpPr>
          <p:nvPr>
            <p:ph type="sldNum" sz="quarter" idx="10"/>
          </p:nvPr>
        </p:nvSpPr>
        <p:spPr>
          <a:noFill/>
        </p:spPr>
        <p:txBody>
          <a:bodyP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nSpc>
                <a:spcPct val="100000"/>
              </a:lnSpc>
            </a:pPr>
            <a:r>
              <a:rPr lang="de-DE" altLang="de-DE" sz="1000" smtClean="0"/>
              <a:t>Verfasser / </a:t>
            </a:r>
            <a:fld id="{A166D11D-EB35-4D59-A138-339B44563732}" type="datetime1">
              <a:rPr lang="de-DE" altLang="de-DE" sz="1000" smtClean="0"/>
              <a:pPr>
                <a:lnSpc>
                  <a:spcPct val="100000"/>
                </a:lnSpc>
              </a:pPr>
              <a:t>06.08.2019</a:t>
            </a:fld>
            <a:r>
              <a:rPr lang="de-DE" altLang="de-DE" sz="1000" smtClean="0"/>
              <a:t> / Seite </a:t>
            </a:r>
            <a:fld id="{512424BA-829B-46BE-8235-D02D74A54552}" type="slidenum">
              <a:rPr lang="en-GB" altLang="de-DE" sz="1000" smtClean="0"/>
              <a:pPr>
                <a:lnSpc>
                  <a:spcPct val="100000"/>
                </a:lnSpc>
              </a:pPr>
              <a:t>26</a:t>
            </a:fld>
            <a:endParaRPr lang="en-GB" altLang="de-DE" sz="1000" smtClean="0"/>
          </a:p>
        </p:txBody>
      </p:sp>
      <p:sp>
        <p:nvSpPr>
          <p:cNvPr id="68611" name="Rectangle 2"/>
          <p:cNvSpPr>
            <a:spLocks noGrp="1" noChangeArrowheads="1"/>
          </p:cNvSpPr>
          <p:nvPr>
            <p:ph type="title"/>
          </p:nvPr>
        </p:nvSpPr>
        <p:spPr>
          <a:xfrm>
            <a:off x="215900" y="193675"/>
            <a:ext cx="11761788" cy="1504950"/>
          </a:xfrm>
        </p:spPr>
        <p:txBody>
          <a:bodyPr/>
          <a:lstStyle/>
          <a:p>
            <a:pPr eaLnBrk="1" hangingPunct="1"/>
            <a:r>
              <a:rPr lang="de-DE" altLang="de-DE" smtClean="0"/>
              <a:t>Ablaufdiagramme</a:t>
            </a:r>
            <a:br>
              <a:rPr lang="de-DE" altLang="de-DE" smtClean="0"/>
            </a:br>
            <a:r>
              <a:rPr lang="de-DE" altLang="de-DE" smtClean="0"/>
              <a:t>Autoformen</a:t>
            </a:r>
            <a:br>
              <a:rPr lang="de-DE" altLang="de-DE" smtClean="0"/>
            </a:br>
            <a:r>
              <a:rPr lang="de-DE" altLang="de-DE" smtClean="0">
                <a:solidFill>
                  <a:srgbClr val="C0C0C0"/>
                </a:solidFill>
              </a:rPr>
              <a:t>Unterzeile ist zur Headline optional, 26 pt</a:t>
            </a:r>
          </a:p>
        </p:txBody>
      </p:sp>
      <p:sp>
        <p:nvSpPr>
          <p:cNvPr id="68612" name="AutoShape 22"/>
          <p:cNvSpPr>
            <a:spLocks noChangeArrowheads="1"/>
          </p:cNvSpPr>
          <p:nvPr/>
        </p:nvSpPr>
        <p:spPr bwMode="auto">
          <a:xfrm>
            <a:off x="5710238" y="1844675"/>
            <a:ext cx="914400" cy="608013"/>
          </a:xfrm>
          <a:prstGeom prst="flowChartAlternateProcess">
            <a:avLst/>
          </a:prstGeom>
          <a:solidFill>
            <a:srgbClr val="E2E2E2"/>
          </a:solidFill>
          <a:ln w="9525">
            <a:solidFill>
              <a:srgbClr val="40404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ctr" eaLnBrk="1" hangingPunct="1">
              <a:lnSpc>
                <a:spcPct val="100000"/>
              </a:lnSpc>
            </a:pPr>
            <a:r>
              <a:rPr lang="de-DE" altLang="de-DE" sz="1200"/>
              <a:t>Start</a:t>
            </a:r>
          </a:p>
        </p:txBody>
      </p:sp>
      <p:sp>
        <p:nvSpPr>
          <p:cNvPr id="68613" name="AutoShape 23"/>
          <p:cNvSpPr>
            <a:spLocks noChangeArrowheads="1"/>
          </p:cNvSpPr>
          <p:nvPr/>
        </p:nvSpPr>
        <p:spPr bwMode="auto">
          <a:xfrm>
            <a:off x="5710238" y="3517900"/>
            <a:ext cx="914400" cy="609600"/>
          </a:xfrm>
          <a:prstGeom prst="flowChartDecision">
            <a:avLst/>
          </a:prstGeom>
          <a:solidFill>
            <a:srgbClr val="E2E2E2"/>
          </a:solidFill>
          <a:ln w="9525">
            <a:solidFill>
              <a:srgbClr val="40404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ctr" eaLnBrk="1" hangingPunct="1">
              <a:lnSpc>
                <a:spcPct val="100000"/>
              </a:lnSpc>
            </a:pPr>
            <a:r>
              <a:rPr lang="de-DE" altLang="de-DE" sz="1200"/>
              <a:t>weiter</a:t>
            </a:r>
          </a:p>
        </p:txBody>
      </p:sp>
      <p:sp>
        <p:nvSpPr>
          <p:cNvPr id="68614" name="AutoShape 24"/>
          <p:cNvSpPr>
            <a:spLocks noChangeArrowheads="1"/>
          </p:cNvSpPr>
          <p:nvPr/>
        </p:nvSpPr>
        <p:spPr bwMode="auto">
          <a:xfrm>
            <a:off x="3935413" y="5194300"/>
            <a:ext cx="914400" cy="609600"/>
          </a:xfrm>
          <a:prstGeom prst="flowChartProcess">
            <a:avLst/>
          </a:prstGeom>
          <a:solidFill>
            <a:srgbClr val="E2E2E2"/>
          </a:solidFill>
          <a:ln w="9525">
            <a:solidFill>
              <a:srgbClr val="40404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ctr" eaLnBrk="1" hangingPunct="1">
              <a:lnSpc>
                <a:spcPct val="100000"/>
              </a:lnSpc>
            </a:pPr>
            <a:r>
              <a:rPr lang="de-DE" altLang="de-DE" sz="1200"/>
              <a:t>Hierhin</a:t>
            </a:r>
          </a:p>
        </p:txBody>
      </p:sp>
      <p:sp>
        <p:nvSpPr>
          <p:cNvPr id="68615" name="AutoShape 25"/>
          <p:cNvSpPr>
            <a:spLocks noChangeArrowheads="1"/>
          </p:cNvSpPr>
          <p:nvPr/>
        </p:nvSpPr>
        <p:spPr bwMode="auto">
          <a:xfrm>
            <a:off x="7512050" y="5192713"/>
            <a:ext cx="914400" cy="608012"/>
          </a:xfrm>
          <a:prstGeom prst="flowChartDocument">
            <a:avLst/>
          </a:prstGeom>
          <a:solidFill>
            <a:srgbClr val="E2E2E2"/>
          </a:solidFill>
          <a:ln w="9525">
            <a:solidFill>
              <a:srgbClr val="40404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lvl1pPr>
              <a:lnSpc>
                <a:spcPts val="2200"/>
              </a:lnSpc>
              <a:defRPr sz="2000">
                <a:solidFill>
                  <a:schemeClr val="tx1"/>
                </a:solidFill>
                <a:latin typeface="Arial" panose="020B0604020202020204" pitchFamily="34" charset="0"/>
              </a:defRPr>
            </a:lvl1pPr>
            <a:lvl2pPr marL="742950" indent="-285750">
              <a:lnSpc>
                <a:spcPts val="2200"/>
              </a:lnSpc>
              <a:buChar char="•"/>
              <a:defRPr sz="2000">
                <a:solidFill>
                  <a:schemeClr val="tx1"/>
                </a:solidFill>
                <a:latin typeface="Arial" panose="020B0604020202020204" pitchFamily="34" charset="0"/>
              </a:defRPr>
            </a:lvl2pPr>
            <a:lvl3pPr marL="1143000" indent="-228600">
              <a:lnSpc>
                <a:spcPts val="2200"/>
              </a:lnSpc>
              <a:buChar char="•"/>
              <a:defRPr sz="2000">
                <a:solidFill>
                  <a:schemeClr val="tx1"/>
                </a:solidFill>
                <a:latin typeface="Arial" panose="020B0604020202020204" pitchFamily="34" charset="0"/>
              </a:defRPr>
            </a:lvl3pPr>
            <a:lvl4pPr marL="1600200" indent="-228600">
              <a:lnSpc>
                <a:spcPts val="2200"/>
              </a:lnSpc>
              <a:buChar char="•"/>
              <a:defRPr sz="2000">
                <a:solidFill>
                  <a:schemeClr val="tx1"/>
                </a:solidFill>
                <a:latin typeface="Arial" panose="020B0604020202020204" pitchFamily="34" charset="0"/>
              </a:defRPr>
            </a:lvl4pPr>
            <a:lvl5pPr marL="2057400" indent="-228600">
              <a:lnSpc>
                <a:spcPts val="2200"/>
              </a:lnSpc>
              <a:buChar char="•"/>
              <a:defRPr sz="2000">
                <a:solidFill>
                  <a:schemeClr val="tx1"/>
                </a:solidFill>
                <a:latin typeface="Arial" panose="020B0604020202020204" pitchFamily="34" charset="0"/>
              </a:defRPr>
            </a:lvl5pPr>
            <a:lvl6pPr marL="25146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9718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34290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886200" indent="-228600"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ctr" eaLnBrk="1" hangingPunct="1">
              <a:lnSpc>
                <a:spcPct val="100000"/>
              </a:lnSpc>
            </a:pPr>
            <a:r>
              <a:rPr lang="de-DE" altLang="de-DE" sz="1200"/>
              <a:t>Dorthin</a:t>
            </a:r>
          </a:p>
        </p:txBody>
      </p:sp>
      <p:cxnSp>
        <p:nvCxnSpPr>
          <p:cNvPr id="68616" name="AutoShape 26"/>
          <p:cNvCxnSpPr>
            <a:cxnSpLocks noChangeShapeType="1"/>
            <a:stCxn id="68612" idx="2"/>
            <a:endCxn id="68613" idx="0"/>
          </p:cNvCxnSpPr>
          <p:nvPr/>
        </p:nvCxnSpPr>
        <p:spPr bwMode="auto">
          <a:xfrm rot="5400000">
            <a:off x="5634832" y="2985294"/>
            <a:ext cx="1065212" cy="0"/>
          </a:xfrm>
          <a:prstGeom prst="straightConnector1">
            <a:avLst/>
          </a:prstGeom>
          <a:noFill/>
          <a:ln w="9525">
            <a:solidFill>
              <a:srgbClr val="40404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8617" name="AutoShape 27"/>
          <p:cNvCxnSpPr>
            <a:cxnSpLocks noChangeShapeType="1"/>
            <a:stCxn id="68613" idx="3"/>
            <a:endCxn id="68615" idx="0"/>
          </p:cNvCxnSpPr>
          <p:nvPr/>
        </p:nvCxnSpPr>
        <p:spPr bwMode="auto">
          <a:xfrm>
            <a:off x="6624638" y="3822700"/>
            <a:ext cx="1344612" cy="1370013"/>
          </a:xfrm>
          <a:prstGeom prst="bentConnector2">
            <a:avLst/>
          </a:prstGeom>
          <a:noFill/>
          <a:ln w="9525">
            <a:solidFill>
              <a:srgbClr val="40404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68618" name="AutoShape 28"/>
          <p:cNvCxnSpPr>
            <a:cxnSpLocks noChangeShapeType="1"/>
            <a:stCxn id="68613" idx="1"/>
            <a:endCxn id="68614" idx="0"/>
          </p:cNvCxnSpPr>
          <p:nvPr/>
        </p:nvCxnSpPr>
        <p:spPr bwMode="auto">
          <a:xfrm rot="10800000" flipV="1">
            <a:off x="4392613" y="3822700"/>
            <a:ext cx="1317625" cy="1371600"/>
          </a:xfrm>
          <a:prstGeom prst="bentConnector2">
            <a:avLst/>
          </a:prstGeom>
          <a:noFill/>
          <a:ln w="9525">
            <a:solidFill>
              <a:srgbClr val="40404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Foliennummernplatzhalter 4"/>
          <p:cNvSpPr>
            <a:spLocks noGrp="1"/>
          </p:cNvSpPr>
          <p:nvPr>
            <p:ph type="sldNum" sz="quarter" idx="10"/>
          </p:nvPr>
        </p:nvSpPr>
        <p:spPr>
          <a:noFill/>
        </p:spPr>
        <p:txBody>
          <a:bodyPr/>
          <a:lstStyle>
            <a:lvl1pPr>
              <a:defRPr sz="1200">
                <a:solidFill>
                  <a:schemeClr val="tx1"/>
                </a:solidFill>
                <a:latin typeface="Arial" panose="020B0604020202020204" pitchFamily="34" charset="0"/>
              </a:defRPr>
            </a:lvl1pPr>
            <a:lvl2pPr marL="741363" indent="-284163">
              <a:defRPr sz="1200">
                <a:solidFill>
                  <a:schemeClr val="tx1"/>
                </a:solidFill>
                <a:latin typeface="Arial" panose="020B0604020202020204" pitchFamily="34" charset="0"/>
              </a:defRPr>
            </a:lvl2pPr>
            <a:lvl3pPr marL="1141413" indent="-227013">
              <a:defRPr sz="1200">
                <a:solidFill>
                  <a:schemeClr val="tx1"/>
                </a:solidFill>
                <a:latin typeface="Arial" panose="020B0604020202020204" pitchFamily="34" charset="0"/>
              </a:defRPr>
            </a:lvl3pPr>
            <a:lvl4pPr marL="1598613" indent="-227013">
              <a:defRPr sz="1200">
                <a:solidFill>
                  <a:schemeClr val="tx1"/>
                </a:solidFill>
                <a:latin typeface="Arial" panose="020B0604020202020204" pitchFamily="34" charset="0"/>
              </a:defRPr>
            </a:lvl4pPr>
            <a:lvl5pPr marL="2055813" indent="-227013">
              <a:defRPr sz="1200">
                <a:solidFill>
                  <a:schemeClr val="tx1"/>
                </a:solidFill>
                <a:latin typeface="Arial" panose="020B0604020202020204" pitchFamily="34" charset="0"/>
              </a:defRPr>
            </a:lvl5pPr>
            <a:lvl6pPr marL="2513013" indent="-227013" eaLnBrk="0" fontAlgn="base" hangingPunct="0">
              <a:spcBef>
                <a:spcPct val="0"/>
              </a:spcBef>
              <a:spcAft>
                <a:spcPct val="0"/>
              </a:spcAft>
              <a:defRPr sz="1200">
                <a:solidFill>
                  <a:schemeClr val="tx1"/>
                </a:solidFill>
                <a:latin typeface="Arial" panose="020B0604020202020204" pitchFamily="34" charset="0"/>
              </a:defRPr>
            </a:lvl6pPr>
            <a:lvl7pPr marL="2970213" indent="-227013" eaLnBrk="0" fontAlgn="base" hangingPunct="0">
              <a:spcBef>
                <a:spcPct val="0"/>
              </a:spcBef>
              <a:spcAft>
                <a:spcPct val="0"/>
              </a:spcAft>
              <a:defRPr sz="1200">
                <a:solidFill>
                  <a:schemeClr val="tx1"/>
                </a:solidFill>
                <a:latin typeface="Arial" panose="020B0604020202020204" pitchFamily="34" charset="0"/>
              </a:defRPr>
            </a:lvl7pPr>
            <a:lvl8pPr marL="3427413" indent="-227013" eaLnBrk="0" fontAlgn="base" hangingPunct="0">
              <a:spcBef>
                <a:spcPct val="0"/>
              </a:spcBef>
              <a:spcAft>
                <a:spcPct val="0"/>
              </a:spcAft>
              <a:defRPr sz="1200">
                <a:solidFill>
                  <a:schemeClr val="tx1"/>
                </a:solidFill>
                <a:latin typeface="Arial" panose="020B0604020202020204" pitchFamily="34" charset="0"/>
              </a:defRPr>
            </a:lvl8pPr>
            <a:lvl9pPr marL="3884613" indent="-227013" eaLnBrk="0" fontAlgn="base" hangingPunct="0">
              <a:spcBef>
                <a:spcPct val="0"/>
              </a:spcBef>
              <a:spcAft>
                <a:spcPct val="0"/>
              </a:spcAft>
              <a:defRPr sz="1200">
                <a:solidFill>
                  <a:schemeClr val="tx1"/>
                </a:solidFill>
                <a:latin typeface="Arial" panose="020B0604020202020204" pitchFamily="34" charset="0"/>
              </a:defRPr>
            </a:lvl9pPr>
          </a:lstStyle>
          <a:p>
            <a:r>
              <a:rPr lang="de-DE" altLang="de-DE" sz="1000" smtClean="0"/>
              <a:t>VAV Versicherungs-AG / </a:t>
            </a:r>
            <a:fld id="{E1BAA3BD-4080-4077-AEC6-4E97CBA4E197}" type="datetime1">
              <a:rPr lang="de-DE" altLang="de-DE" sz="1000" smtClean="0"/>
              <a:pPr/>
              <a:t>06.08.2019</a:t>
            </a:fld>
            <a:r>
              <a:rPr lang="de-DE" altLang="de-DE" sz="1000" smtClean="0"/>
              <a:t> / Seite </a:t>
            </a:r>
            <a:fld id="{40645B18-C06A-48B4-A1DA-E9710E113C67}" type="slidenum">
              <a:rPr lang="en-GB" altLang="de-DE" sz="1000" smtClean="0"/>
              <a:pPr/>
              <a:t>27</a:t>
            </a:fld>
            <a:endParaRPr lang="en-GB" altLang="de-DE" sz="1000" smtClean="0"/>
          </a:p>
        </p:txBody>
      </p:sp>
      <p:sp>
        <p:nvSpPr>
          <p:cNvPr id="70659" name="Rectangle 2"/>
          <p:cNvSpPr>
            <a:spLocks noGrp="1" noChangeArrowheads="1"/>
          </p:cNvSpPr>
          <p:nvPr>
            <p:ph type="title"/>
          </p:nvPr>
        </p:nvSpPr>
        <p:spPr>
          <a:xfrm>
            <a:off x="215900" y="161925"/>
            <a:ext cx="11761788" cy="1511300"/>
          </a:xfrm>
        </p:spPr>
        <p:txBody>
          <a:bodyPr/>
          <a:lstStyle/>
          <a:p>
            <a:pPr eaLnBrk="1" hangingPunct="1"/>
            <a:r>
              <a:rPr lang="de-DE" altLang="de-DE" smtClean="0"/>
              <a:t>Entwicklung Versicherungsmarkt</a:t>
            </a:r>
            <a:br>
              <a:rPr lang="de-DE" altLang="de-DE" smtClean="0"/>
            </a:br>
            <a:r>
              <a:rPr lang="de-DE" altLang="de-DE" smtClean="0">
                <a:solidFill>
                  <a:srgbClr val="C0C0C0"/>
                </a:solidFill>
              </a:rPr>
              <a:t>Prognose VVO für 2009</a:t>
            </a:r>
          </a:p>
        </p:txBody>
      </p:sp>
      <p:graphicFrame>
        <p:nvGraphicFramePr>
          <p:cNvPr id="70660" name="Object 3"/>
          <p:cNvGraphicFramePr>
            <a:graphicFrameLocks noGrp="1" noChangeAspect="1"/>
          </p:cNvGraphicFramePr>
          <p:nvPr>
            <p:ph sz="half" idx="2"/>
          </p:nvPr>
        </p:nvGraphicFramePr>
        <p:xfrm>
          <a:off x="215900" y="2744788"/>
          <a:ext cx="10110788" cy="2994025"/>
        </p:xfrm>
        <a:graphic>
          <a:graphicData uri="http://schemas.openxmlformats.org/presentationml/2006/ole">
            <mc:AlternateContent xmlns:mc="http://schemas.openxmlformats.org/markup-compatibility/2006">
              <mc:Choice xmlns:v="urn:schemas-microsoft-com:vml" Requires="v">
                <p:oleObj spid="_x0000_s70671" name="Diagramm" r:id="rId4" imgW="9382279" imgH="2781235" progId="MSGraph.Chart.8">
                  <p:embed/>
                </p:oleObj>
              </mc:Choice>
              <mc:Fallback>
                <p:oleObj name="Diagramm" r:id="rId4" imgW="9382279" imgH="2781235" progId="MSGraph.Chart.8">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5900" y="2744788"/>
                        <a:ext cx="10110788" cy="29940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sp>
        <p:nvSpPr>
          <p:cNvPr id="70661" name="Rectangle 4"/>
          <p:cNvSpPr>
            <a:spLocks noGrp="1" noChangeArrowheads="1"/>
          </p:cNvSpPr>
          <p:nvPr>
            <p:ph type="body" sz="half" idx="1"/>
          </p:nvPr>
        </p:nvSpPr>
        <p:spPr>
          <a:xfrm>
            <a:off x="215900" y="1844675"/>
            <a:ext cx="8677275" cy="649288"/>
          </a:xfrm>
          <a:solidFill>
            <a:schemeClr val="bg1"/>
          </a:solidFill>
        </p:spPr>
        <p:txBody>
          <a:bodyPr/>
          <a:lstStyle/>
          <a:p>
            <a:pPr>
              <a:lnSpc>
                <a:spcPts val="1700"/>
              </a:lnSpc>
            </a:pPr>
            <a:r>
              <a:rPr lang="de-AT" altLang="de-DE" sz="1600" b="1" smtClean="0"/>
              <a:t>Finanzkrise schlägt auch auf Versicherungswirtschaft durch</a:t>
            </a:r>
          </a:p>
          <a:p>
            <a:pPr>
              <a:lnSpc>
                <a:spcPts val="1700"/>
              </a:lnSpc>
            </a:pPr>
            <a:r>
              <a:rPr lang="de-AT" altLang="de-DE" sz="1600" b="1" smtClean="0"/>
              <a:t>KH  durchschnittlich -3,0% für 2009 und 2010</a:t>
            </a:r>
            <a:endParaRPr lang="de-DE" altLang="de-DE" sz="1600" b="1" smtClean="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Foliennummernplatzhalter 5"/>
          <p:cNvSpPr>
            <a:spLocks noGrp="1"/>
          </p:cNvSpPr>
          <p:nvPr>
            <p:ph type="sldNum" sz="quarter" idx="10"/>
          </p:nvPr>
        </p:nvSpPr>
        <p:spPr>
          <a:noFill/>
        </p:spPr>
        <p:txBody>
          <a:bodyPr/>
          <a:lstStyle>
            <a:lvl1pPr>
              <a:defRPr sz="1200">
                <a:solidFill>
                  <a:schemeClr val="tx1"/>
                </a:solidFill>
                <a:latin typeface="Arial" panose="020B0604020202020204" pitchFamily="34" charset="0"/>
              </a:defRPr>
            </a:lvl1pPr>
            <a:lvl2pPr marL="741363" indent="-284163">
              <a:defRPr sz="1200">
                <a:solidFill>
                  <a:schemeClr val="tx1"/>
                </a:solidFill>
                <a:latin typeface="Arial" panose="020B0604020202020204" pitchFamily="34" charset="0"/>
              </a:defRPr>
            </a:lvl2pPr>
            <a:lvl3pPr marL="1141413" indent="-227013">
              <a:defRPr sz="1200">
                <a:solidFill>
                  <a:schemeClr val="tx1"/>
                </a:solidFill>
                <a:latin typeface="Arial" panose="020B0604020202020204" pitchFamily="34" charset="0"/>
              </a:defRPr>
            </a:lvl3pPr>
            <a:lvl4pPr marL="1598613" indent="-227013">
              <a:defRPr sz="1200">
                <a:solidFill>
                  <a:schemeClr val="tx1"/>
                </a:solidFill>
                <a:latin typeface="Arial" panose="020B0604020202020204" pitchFamily="34" charset="0"/>
              </a:defRPr>
            </a:lvl4pPr>
            <a:lvl5pPr marL="2055813" indent="-227013">
              <a:defRPr sz="1200">
                <a:solidFill>
                  <a:schemeClr val="tx1"/>
                </a:solidFill>
                <a:latin typeface="Arial" panose="020B0604020202020204" pitchFamily="34" charset="0"/>
              </a:defRPr>
            </a:lvl5pPr>
            <a:lvl6pPr marL="2513013" indent="-227013" eaLnBrk="0" fontAlgn="base" hangingPunct="0">
              <a:spcBef>
                <a:spcPct val="0"/>
              </a:spcBef>
              <a:spcAft>
                <a:spcPct val="0"/>
              </a:spcAft>
              <a:defRPr sz="1200">
                <a:solidFill>
                  <a:schemeClr val="tx1"/>
                </a:solidFill>
                <a:latin typeface="Arial" panose="020B0604020202020204" pitchFamily="34" charset="0"/>
              </a:defRPr>
            </a:lvl6pPr>
            <a:lvl7pPr marL="2970213" indent="-227013" eaLnBrk="0" fontAlgn="base" hangingPunct="0">
              <a:spcBef>
                <a:spcPct val="0"/>
              </a:spcBef>
              <a:spcAft>
                <a:spcPct val="0"/>
              </a:spcAft>
              <a:defRPr sz="1200">
                <a:solidFill>
                  <a:schemeClr val="tx1"/>
                </a:solidFill>
                <a:latin typeface="Arial" panose="020B0604020202020204" pitchFamily="34" charset="0"/>
              </a:defRPr>
            </a:lvl7pPr>
            <a:lvl8pPr marL="3427413" indent="-227013" eaLnBrk="0" fontAlgn="base" hangingPunct="0">
              <a:spcBef>
                <a:spcPct val="0"/>
              </a:spcBef>
              <a:spcAft>
                <a:spcPct val="0"/>
              </a:spcAft>
              <a:defRPr sz="1200">
                <a:solidFill>
                  <a:schemeClr val="tx1"/>
                </a:solidFill>
                <a:latin typeface="Arial" panose="020B0604020202020204" pitchFamily="34" charset="0"/>
              </a:defRPr>
            </a:lvl8pPr>
            <a:lvl9pPr marL="3884613" indent="-227013" eaLnBrk="0" fontAlgn="base" hangingPunct="0">
              <a:spcBef>
                <a:spcPct val="0"/>
              </a:spcBef>
              <a:spcAft>
                <a:spcPct val="0"/>
              </a:spcAft>
              <a:defRPr sz="1200">
                <a:solidFill>
                  <a:schemeClr val="tx1"/>
                </a:solidFill>
                <a:latin typeface="Arial" panose="020B0604020202020204" pitchFamily="34" charset="0"/>
              </a:defRPr>
            </a:lvl9pPr>
          </a:lstStyle>
          <a:p>
            <a:r>
              <a:rPr lang="de-DE" altLang="de-DE" sz="1000" smtClean="0"/>
              <a:t>VAV Versicherungs-AG / </a:t>
            </a:r>
            <a:fld id="{8F32E2AF-C448-4DF3-A2B5-D3EE2B2D6654}" type="datetime1">
              <a:rPr lang="de-DE" altLang="de-DE" sz="1000" smtClean="0"/>
              <a:pPr/>
              <a:t>06.08.2019</a:t>
            </a:fld>
            <a:r>
              <a:rPr lang="de-DE" altLang="de-DE" sz="1000" smtClean="0"/>
              <a:t> / Seite </a:t>
            </a:r>
            <a:fld id="{68CE4456-336C-472B-A426-55D287B3B5E0}" type="slidenum">
              <a:rPr lang="en-GB" altLang="de-DE" sz="1000" smtClean="0"/>
              <a:pPr/>
              <a:t>28</a:t>
            </a:fld>
            <a:endParaRPr lang="en-GB" altLang="de-DE" sz="1000" smtClean="0"/>
          </a:p>
        </p:txBody>
      </p:sp>
      <p:sp>
        <p:nvSpPr>
          <p:cNvPr id="72707" name="Rectangle 2"/>
          <p:cNvSpPr>
            <a:spLocks noChangeArrowheads="1"/>
          </p:cNvSpPr>
          <p:nvPr/>
        </p:nvSpPr>
        <p:spPr bwMode="auto">
          <a:xfrm>
            <a:off x="6221413" y="1938338"/>
            <a:ext cx="5756275" cy="3529012"/>
          </a:xfrm>
          <a:prstGeom prst="rect">
            <a:avLst/>
          </a:prstGeom>
          <a:solidFill>
            <a:schemeClr val="bg1"/>
          </a:solidFill>
          <a:ln w="9525">
            <a:solidFill>
              <a:srgbClr val="D1172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700"/>
              </a:lnSpc>
            </a:pPr>
            <a:r>
              <a:rPr lang="de-DE" altLang="de-DE" sz="1600" b="1"/>
              <a:t>Vertriebswege der wichtigsten europäischen Märkte </a:t>
            </a:r>
          </a:p>
          <a:p>
            <a:pPr eaLnBrk="1" hangingPunct="1">
              <a:lnSpc>
                <a:spcPts val="1000"/>
              </a:lnSpc>
            </a:pPr>
            <a:r>
              <a:rPr lang="de-DE" altLang="de-DE" sz="800" b="1"/>
              <a:t>Quelle: CEA 2009</a:t>
            </a:r>
          </a:p>
        </p:txBody>
      </p:sp>
      <p:sp>
        <p:nvSpPr>
          <p:cNvPr id="72708" name="Rectangle 3"/>
          <p:cNvSpPr>
            <a:spLocks noChangeArrowheads="1"/>
          </p:cNvSpPr>
          <p:nvPr/>
        </p:nvSpPr>
        <p:spPr bwMode="auto">
          <a:xfrm>
            <a:off x="215900" y="1938338"/>
            <a:ext cx="5759450" cy="3529012"/>
          </a:xfrm>
          <a:prstGeom prst="rect">
            <a:avLst/>
          </a:prstGeom>
          <a:solidFill>
            <a:schemeClr val="bg1"/>
          </a:solidFill>
          <a:ln w="9525">
            <a:solidFill>
              <a:srgbClr val="D1172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700"/>
              </a:lnSpc>
            </a:pPr>
            <a:r>
              <a:rPr lang="de-DE" altLang="de-DE" sz="1600" b="1"/>
              <a:t>Versicherungspenetration Österreich</a:t>
            </a:r>
          </a:p>
          <a:p>
            <a:pPr eaLnBrk="1" hangingPunct="1">
              <a:lnSpc>
                <a:spcPts val="1000"/>
              </a:lnSpc>
            </a:pPr>
            <a:r>
              <a:rPr lang="de-DE" altLang="de-DE" sz="800" b="1"/>
              <a:t>Quelle: CEA 2009</a:t>
            </a:r>
          </a:p>
        </p:txBody>
      </p:sp>
      <p:sp>
        <p:nvSpPr>
          <p:cNvPr id="72709" name="Rectangle 4"/>
          <p:cNvSpPr>
            <a:spLocks noGrp="1" noChangeArrowheads="1"/>
          </p:cNvSpPr>
          <p:nvPr>
            <p:ph type="title"/>
          </p:nvPr>
        </p:nvSpPr>
        <p:spPr>
          <a:xfrm>
            <a:off x="215900" y="161925"/>
            <a:ext cx="11761788" cy="1511300"/>
          </a:xfrm>
        </p:spPr>
        <p:txBody>
          <a:bodyPr/>
          <a:lstStyle/>
          <a:p>
            <a:pPr eaLnBrk="1" hangingPunct="1"/>
            <a:r>
              <a:rPr lang="de-DE" altLang="de-DE" smtClean="0"/>
              <a:t>Marktübersicht </a:t>
            </a:r>
            <a:br>
              <a:rPr lang="de-DE" altLang="de-DE" smtClean="0"/>
            </a:br>
            <a:r>
              <a:rPr lang="de-DE" altLang="de-DE" smtClean="0"/>
              <a:t>Versicherungsmarkt Österreich / Europa</a:t>
            </a:r>
            <a:br>
              <a:rPr lang="de-DE" altLang="de-DE" smtClean="0"/>
            </a:br>
            <a:endParaRPr lang="de-DE" altLang="de-DE" smtClean="0">
              <a:solidFill>
                <a:srgbClr val="C0C0C0"/>
              </a:solidFill>
            </a:endParaRPr>
          </a:p>
        </p:txBody>
      </p:sp>
      <p:graphicFrame>
        <p:nvGraphicFramePr>
          <p:cNvPr id="72710" name="Object 5"/>
          <p:cNvGraphicFramePr>
            <a:graphicFrameLocks noGrp="1" noChangeAspect="1"/>
          </p:cNvGraphicFramePr>
          <p:nvPr>
            <p:ph sz="half" idx="1"/>
          </p:nvPr>
        </p:nvGraphicFramePr>
        <p:xfrm>
          <a:off x="1787525" y="2384425"/>
          <a:ext cx="4219575" cy="3124200"/>
        </p:xfrm>
        <a:graphic>
          <a:graphicData uri="http://schemas.openxmlformats.org/presentationml/2006/ole">
            <mc:AlternateContent xmlns:mc="http://schemas.openxmlformats.org/markup-compatibility/2006">
              <mc:Choice xmlns:v="urn:schemas-microsoft-com:vml" Requires="v">
                <p:oleObj spid="_x0000_s72726" name="Diagramm" r:id="rId4" imgW="4219599" imgH="3124039" progId="MSGraph.Chart.8">
                  <p:embed followColorScheme="full"/>
                </p:oleObj>
              </mc:Choice>
              <mc:Fallback>
                <p:oleObj name="Diagramm" r:id="rId4" imgW="4219599" imgH="3124039" progId="MSGraph.Chart.8">
                  <p:embed followColorScheme="full"/>
                  <p:pic>
                    <p:nvPicPr>
                      <p:cNvPr id="0" name="Object 5"/>
                      <p:cNvPicPr>
                        <a:picLocks noChangeAspect="1" noChangeArrowheads="1"/>
                      </p:cNvPicPr>
                      <p:nvPr/>
                    </p:nvPicPr>
                    <p:blipFill>
                      <a:blip r:embed="rId5"/>
                      <a:srcRect/>
                      <a:stretch>
                        <a:fillRect/>
                      </a:stretch>
                    </p:blipFill>
                    <p:spPr bwMode="auto">
                      <a:xfrm>
                        <a:off x="1787525" y="2384425"/>
                        <a:ext cx="4219575" cy="3124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oleObj>
              </mc:Fallback>
            </mc:AlternateContent>
          </a:graphicData>
        </a:graphic>
      </p:graphicFrame>
      <p:graphicFrame>
        <p:nvGraphicFramePr>
          <p:cNvPr id="2" name="Object 6"/>
          <p:cNvGraphicFramePr>
            <a:graphicFrameLocks noGrp="1" noChangeAspect="1"/>
          </p:cNvGraphicFramePr>
          <p:nvPr>
            <p:ph sz="quarter" idx="2"/>
          </p:nvPr>
        </p:nvGraphicFramePr>
        <p:xfrm>
          <a:off x="6578600" y="2809875"/>
          <a:ext cx="4602163" cy="234632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3" name="Object 7"/>
          <p:cNvGraphicFramePr>
            <a:graphicFrameLocks noGrp="1" noChangeAspect="1"/>
          </p:cNvGraphicFramePr>
          <p:nvPr>
            <p:ph sz="quarter" idx="3"/>
          </p:nvPr>
        </p:nvGraphicFramePr>
        <p:xfrm>
          <a:off x="566738" y="2679700"/>
          <a:ext cx="4146550" cy="2532063"/>
        </p:xfrm>
        <a:graphic>
          <a:graphicData uri="http://schemas.openxmlformats.org/drawingml/2006/chart">
            <c:chart xmlns:c="http://schemas.openxmlformats.org/drawingml/2006/chart" xmlns:r="http://schemas.openxmlformats.org/officeDocument/2006/relationships" r:id="rId7"/>
          </a:graphicData>
        </a:graphic>
      </p:graphicFrame>
      <p:sp>
        <p:nvSpPr>
          <p:cNvPr id="72713" name="Text Box 8"/>
          <p:cNvSpPr txBox="1">
            <a:spLocks noChangeArrowheads="1"/>
          </p:cNvSpPr>
          <p:nvPr/>
        </p:nvSpPr>
        <p:spPr bwMode="auto">
          <a:xfrm>
            <a:off x="2171700" y="5207000"/>
            <a:ext cx="936625" cy="187325"/>
          </a:xfrm>
          <a:prstGeom prst="rect">
            <a:avLst/>
          </a:prstGeom>
          <a:noFill/>
          <a:ln>
            <a:noFill/>
          </a:ln>
          <a:effectLst/>
          <a:extLst>
            <a:ext uri="{909E8E84-426E-40DD-AFC4-6F175D3DCCD1}">
              <a14:hiddenFill xmlns:a14="http://schemas.microsoft.com/office/drawing/2010/main">
                <a:solidFill>
                  <a:srgbClr val="E2E2E2"/>
                </a:solidFill>
              </a14:hiddenFill>
            </a:ext>
            <a:ext uri="{91240B29-F687-4F45-9708-019B960494DF}">
              <a14:hiddenLine xmlns:a14="http://schemas.microsoft.com/office/drawing/2010/main" w="9525">
                <a:solidFill>
                  <a:srgbClr val="40404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lvl1pPr>
              <a:defRPr sz="1200">
                <a:solidFill>
                  <a:schemeClr val="tx1"/>
                </a:solidFill>
                <a:latin typeface="Arial" panose="020B0604020202020204" pitchFamily="34" charset="0"/>
              </a:defRPr>
            </a:lvl1pPr>
            <a:lvl2pPr marL="742950" indent="-285750">
              <a:defRPr sz="1200">
                <a:solidFill>
                  <a:schemeClr val="tx1"/>
                </a:solidFill>
                <a:latin typeface="Arial" panose="020B0604020202020204" pitchFamily="34" charset="0"/>
              </a:defRPr>
            </a:lvl2pPr>
            <a:lvl3pPr marL="1143000" indent="-228600">
              <a:defRPr sz="1200">
                <a:solidFill>
                  <a:schemeClr val="tx1"/>
                </a:solidFill>
                <a:latin typeface="Arial" panose="020B0604020202020204" pitchFamily="34" charset="0"/>
              </a:defRPr>
            </a:lvl3pPr>
            <a:lvl4pPr marL="1600200" indent="-228600">
              <a:defRPr sz="1200">
                <a:solidFill>
                  <a:schemeClr val="tx1"/>
                </a:solidFill>
                <a:latin typeface="Arial" panose="020B0604020202020204" pitchFamily="34" charset="0"/>
              </a:defRPr>
            </a:lvl4pPr>
            <a:lvl5pPr marL="2057400" indent="-228600">
              <a:defRPr sz="1200">
                <a:solidFill>
                  <a:schemeClr val="tx1"/>
                </a:solidFill>
                <a:latin typeface="Arial" panose="020B0604020202020204" pitchFamily="34" charset="0"/>
              </a:defRPr>
            </a:lvl5pPr>
            <a:lvl6pPr marL="2514600" indent="-228600" eaLnBrk="0" fontAlgn="base" hangingPunct="0">
              <a:spcBef>
                <a:spcPct val="0"/>
              </a:spcBef>
              <a:spcAft>
                <a:spcPct val="0"/>
              </a:spcAft>
              <a:defRPr sz="1200">
                <a:solidFill>
                  <a:schemeClr val="tx1"/>
                </a:solidFill>
                <a:latin typeface="Arial" panose="020B0604020202020204" pitchFamily="34" charset="0"/>
              </a:defRPr>
            </a:lvl6pPr>
            <a:lvl7pPr marL="2971800" indent="-228600" eaLnBrk="0" fontAlgn="base" hangingPunct="0">
              <a:spcBef>
                <a:spcPct val="0"/>
              </a:spcBef>
              <a:spcAft>
                <a:spcPct val="0"/>
              </a:spcAft>
              <a:defRPr sz="1200">
                <a:solidFill>
                  <a:schemeClr val="tx1"/>
                </a:solidFill>
                <a:latin typeface="Arial" panose="020B0604020202020204" pitchFamily="34" charset="0"/>
              </a:defRPr>
            </a:lvl7pPr>
            <a:lvl8pPr marL="3429000" indent="-228600" eaLnBrk="0" fontAlgn="base" hangingPunct="0">
              <a:spcBef>
                <a:spcPct val="0"/>
              </a:spcBef>
              <a:spcAft>
                <a:spcPct val="0"/>
              </a:spcAft>
              <a:defRPr sz="1200">
                <a:solidFill>
                  <a:schemeClr val="tx1"/>
                </a:solidFill>
                <a:latin typeface="Arial" panose="020B0604020202020204" pitchFamily="34" charset="0"/>
              </a:defRPr>
            </a:lvl8pPr>
            <a:lvl9pPr marL="3886200" indent="-228600" eaLnBrk="0" fontAlgn="base" hangingPunct="0">
              <a:spcBef>
                <a:spcPct val="0"/>
              </a:spcBef>
              <a:spcAft>
                <a:spcPct val="0"/>
              </a:spcAft>
              <a:defRPr sz="1200">
                <a:solidFill>
                  <a:schemeClr val="tx1"/>
                </a:solidFill>
                <a:latin typeface="Arial" panose="020B0604020202020204" pitchFamily="34" charset="0"/>
              </a:defRPr>
            </a:lvl9pPr>
          </a:lstStyle>
          <a:p>
            <a:pPr eaLnBrk="1" hangingPunct="1">
              <a:spcBef>
                <a:spcPct val="50000"/>
              </a:spcBef>
            </a:pPr>
            <a:r>
              <a:rPr lang="de-DE" altLang="de-DE" sz="600" b="1"/>
              <a:t>Life penetration rate</a:t>
            </a:r>
          </a:p>
        </p:txBody>
      </p:sp>
      <p:sp>
        <p:nvSpPr>
          <p:cNvPr id="72714" name="Text Box 9"/>
          <p:cNvSpPr txBox="1">
            <a:spLocks noChangeArrowheads="1"/>
          </p:cNvSpPr>
          <p:nvPr/>
        </p:nvSpPr>
        <p:spPr bwMode="auto">
          <a:xfrm rot="-5400000">
            <a:off x="-135731" y="3852069"/>
            <a:ext cx="1116013" cy="187325"/>
          </a:xfrm>
          <a:prstGeom prst="rect">
            <a:avLst/>
          </a:prstGeom>
          <a:noFill/>
          <a:ln>
            <a:noFill/>
          </a:ln>
          <a:effectLst/>
          <a:extLst>
            <a:ext uri="{909E8E84-426E-40DD-AFC4-6F175D3DCCD1}">
              <a14:hiddenFill xmlns:a14="http://schemas.microsoft.com/office/drawing/2010/main">
                <a:solidFill>
                  <a:srgbClr val="E2E2E2"/>
                </a:solidFill>
              </a14:hiddenFill>
            </a:ext>
            <a:ext uri="{91240B29-F687-4F45-9708-019B960494DF}">
              <a14:hiddenLine xmlns:a14="http://schemas.microsoft.com/office/drawing/2010/main" w="9525">
                <a:solidFill>
                  <a:srgbClr val="40404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lvl1pPr>
              <a:defRPr sz="1200">
                <a:solidFill>
                  <a:schemeClr val="tx1"/>
                </a:solidFill>
                <a:latin typeface="Arial" panose="020B0604020202020204" pitchFamily="34" charset="0"/>
              </a:defRPr>
            </a:lvl1pPr>
            <a:lvl2pPr marL="742950" indent="-285750">
              <a:defRPr sz="1200">
                <a:solidFill>
                  <a:schemeClr val="tx1"/>
                </a:solidFill>
                <a:latin typeface="Arial" panose="020B0604020202020204" pitchFamily="34" charset="0"/>
              </a:defRPr>
            </a:lvl2pPr>
            <a:lvl3pPr marL="1143000" indent="-228600">
              <a:defRPr sz="1200">
                <a:solidFill>
                  <a:schemeClr val="tx1"/>
                </a:solidFill>
                <a:latin typeface="Arial" panose="020B0604020202020204" pitchFamily="34" charset="0"/>
              </a:defRPr>
            </a:lvl3pPr>
            <a:lvl4pPr marL="1600200" indent="-228600">
              <a:defRPr sz="1200">
                <a:solidFill>
                  <a:schemeClr val="tx1"/>
                </a:solidFill>
                <a:latin typeface="Arial" panose="020B0604020202020204" pitchFamily="34" charset="0"/>
              </a:defRPr>
            </a:lvl4pPr>
            <a:lvl5pPr marL="2057400" indent="-228600">
              <a:defRPr sz="1200">
                <a:solidFill>
                  <a:schemeClr val="tx1"/>
                </a:solidFill>
                <a:latin typeface="Arial" panose="020B0604020202020204" pitchFamily="34" charset="0"/>
              </a:defRPr>
            </a:lvl5pPr>
            <a:lvl6pPr marL="2514600" indent="-228600" eaLnBrk="0" fontAlgn="base" hangingPunct="0">
              <a:spcBef>
                <a:spcPct val="0"/>
              </a:spcBef>
              <a:spcAft>
                <a:spcPct val="0"/>
              </a:spcAft>
              <a:defRPr sz="1200">
                <a:solidFill>
                  <a:schemeClr val="tx1"/>
                </a:solidFill>
                <a:latin typeface="Arial" panose="020B0604020202020204" pitchFamily="34" charset="0"/>
              </a:defRPr>
            </a:lvl6pPr>
            <a:lvl7pPr marL="2971800" indent="-228600" eaLnBrk="0" fontAlgn="base" hangingPunct="0">
              <a:spcBef>
                <a:spcPct val="0"/>
              </a:spcBef>
              <a:spcAft>
                <a:spcPct val="0"/>
              </a:spcAft>
              <a:defRPr sz="1200">
                <a:solidFill>
                  <a:schemeClr val="tx1"/>
                </a:solidFill>
                <a:latin typeface="Arial" panose="020B0604020202020204" pitchFamily="34" charset="0"/>
              </a:defRPr>
            </a:lvl7pPr>
            <a:lvl8pPr marL="3429000" indent="-228600" eaLnBrk="0" fontAlgn="base" hangingPunct="0">
              <a:spcBef>
                <a:spcPct val="0"/>
              </a:spcBef>
              <a:spcAft>
                <a:spcPct val="0"/>
              </a:spcAft>
              <a:defRPr sz="1200">
                <a:solidFill>
                  <a:schemeClr val="tx1"/>
                </a:solidFill>
                <a:latin typeface="Arial" panose="020B0604020202020204" pitchFamily="34" charset="0"/>
              </a:defRPr>
            </a:lvl8pPr>
            <a:lvl9pPr marL="3886200" indent="-228600" eaLnBrk="0" fontAlgn="base" hangingPunct="0">
              <a:spcBef>
                <a:spcPct val="0"/>
              </a:spcBef>
              <a:spcAft>
                <a:spcPct val="0"/>
              </a:spcAft>
              <a:defRPr sz="1200">
                <a:solidFill>
                  <a:schemeClr val="tx1"/>
                </a:solidFill>
                <a:latin typeface="Arial" panose="020B0604020202020204" pitchFamily="34" charset="0"/>
              </a:defRPr>
            </a:lvl9pPr>
          </a:lstStyle>
          <a:p>
            <a:pPr eaLnBrk="1" hangingPunct="1">
              <a:spcBef>
                <a:spcPct val="50000"/>
              </a:spcBef>
            </a:pPr>
            <a:r>
              <a:rPr lang="de-DE" altLang="de-DE" sz="600" b="1"/>
              <a:t>Non-Life penetration rate</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Foliennummernplatzhalter 4"/>
          <p:cNvSpPr>
            <a:spLocks noGrp="1"/>
          </p:cNvSpPr>
          <p:nvPr>
            <p:ph type="sldNum" sz="quarter" idx="10"/>
          </p:nvPr>
        </p:nvSpPr>
        <p:spPr>
          <a:noFill/>
        </p:spPr>
        <p:txBody>
          <a:bodyPr/>
          <a:lstStyle>
            <a:lvl1pPr>
              <a:defRPr sz="1200">
                <a:solidFill>
                  <a:schemeClr val="tx1"/>
                </a:solidFill>
                <a:latin typeface="Arial" panose="020B0604020202020204" pitchFamily="34" charset="0"/>
              </a:defRPr>
            </a:lvl1pPr>
            <a:lvl2pPr marL="741363" indent="-284163">
              <a:defRPr sz="1200">
                <a:solidFill>
                  <a:schemeClr val="tx1"/>
                </a:solidFill>
                <a:latin typeface="Arial" panose="020B0604020202020204" pitchFamily="34" charset="0"/>
              </a:defRPr>
            </a:lvl2pPr>
            <a:lvl3pPr marL="1141413" indent="-227013">
              <a:defRPr sz="1200">
                <a:solidFill>
                  <a:schemeClr val="tx1"/>
                </a:solidFill>
                <a:latin typeface="Arial" panose="020B0604020202020204" pitchFamily="34" charset="0"/>
              </a:defRPr>
            </a:lvl3pPr>
            <a:lvl4pPr marL="1598613" indent="-227013">
              <a:defRPr sz="1200">
                <a:solidFill>
                  <a:schemeClr val="tx1"/>
                </a:solidFill>
                <a:latin typeface="Arial" panose="020B0604020202020204" pitchFamily="34" charset="0"/>
              </a:defRPr>
            </a:lvl4pPr>
            <a:lvl5pPr marL="2055813" indent="-227013">
              <a:defRPr sz="1200">
                <a:solidFill>
                  <a:schemeClr val="tx1"/>
                </a:solidFill>
                <a:latin typeface="Arial" panose="020B0604020202020204" pitchFamily="34" charset="0"/>
              </a:defRPr>
            </a:lvl5pPr>
            <a:lvl6pPr marL="2513013" indent="-227013" eaLnBrk="0" fontAlgn="base" hangingPunct="0">
              <a:spcBef>
                <a:spcPct val="0"/>
              </a:spcBef>
              <a:spcAft>
                <a:spcPct val="0"/>
              </a:spcAft>
              <a:defRPr sz="1200">
                <a:solidFill>
                  <a:schemeClr val="tx1"/>
                </a:solidFill>
                <a:latin typeface="Arial" panose="020B0604020202020204" pitchFamily="34" charset="0"/>
              </a:defRPr>
            </a:lvl6pPr>
            <a:lvl7pPr marL="2970213" indent="-227013" eaLnBrk="0" fontAlgn="base" hangingPunct="0">
              <a:spcBef>
                <a:spcPct val="0"/>
              </a:spcBef>
              <a:spcAft>
                <a:spcPct val="0"/>
              </a:spcAft>
              <a:defRPr sz="1200">
                <a:solidFill>
                  <a:schemeClr val="tx1"/>
                </a:solidFill>
                <a:latin typeface="Arial" panose="020B0604020202020204" pitchFamily="34" charset="0"/>
              </a:defRPr>
            </a:lvl7pPr>
            <a:lvl8pPr marL="3427413" indent="-227013" eaLnBrk="0" fontAlgn="base" hangingPunct="0">
              <a:spcBef>
                <a:spcPct val="0"/>
              </a:spcBef>
              <a:spcAft>
                <a:spcPct val="0"/>
              </a:spcAft>
              <a:defRPr sz="1200">
                <a:solidFill>
                  <a:schemeClr val="tx1"/>
                </a:solidFill>
                <a:latin typeface="Arial" panose="020B0604020202020204" pitchFamily="34" charset="0"/>
              </a:defRPr>
            </a:lvl8pPr>
            <a:lvl9pPr marL="3884613" indent="-227013" eaLnBrk="0" fontAlgn="base" hangingPunct="0">
              <a:spcBef>
                <a:spcPct val="0"/>
              </a:spcBef>
              <a:spcAft>
                <a:spcPct val="0"/>
              </a:spcAft>
              <a:defRPr sz="1200">
                <a:solidFill>
                  <a:schemeClr val="tx1"/>
                </a:solidFill>
                <a:latin typeface="Arial" panose="020B0604020202020204" pitchFamily="34" charset="0"/>
              </a:defRPr>
            </a:lvl9pPr>
          </a:lstStyle>
          <a:p>
            <a:r>
              <a:rPr lang="de-DE" altLang="de-DE" sz="1000" smtClean="0"/>
              <a:t>VAV Versicherungs-AG / </a:t>
            </a:r>
            <a:fld id="{BEAC674C-31FE-4C09-A1E5-C997A0C7F277}" type="datetime1">
              <a:rPr lang="de-DE" altLang="de-DE" sz="1000" smtClean="0"/>
              <a:pPr/>
              <a:t>06.08.2019</a:t>
            </a:fld>
            <a:r>
              <a:rPr lang="de-DE" altLang="de-DE" sz="1000" smtClean="0"/>
              <a:t> / Seite </a:t>
            </a:r>
            <a:fld id="{7EEBDB6B-20E6-446B-B03A-95B15D0313B5}" type="slidenum">
              <a:rPr lang="en-GB" altLang="de-DE" sz="1000" smtClean="0"/>
              <a:pPr/>
              <a:t>29</a:t>
            </a:fld>
            <a:endParaRPr lang="en-GB" altLang="de-DE" sz="1000" smtClean="0"/>
          </a:p>
        </p:txBody>
      </p:sp>
      <p:sp>
        <p:nvSpPr>
          <p:cNvPr id="74755" name="Rectangle 2"/>
          <p:cNvSpPr>
            <a:spLocks noChangeArrowheads="1"/>
          </p:cNvSpPr>
          <p:nvPr/>
        </p:nvSpPr>
        <p:spPr bwMode="auto">
          <a:xfrm>
            <a:off x="215900" y="1833563"/>
            <a:ext cx="5759450" cy="3168650"/>
          </a:xfrm>
          <a:prstGeom prst="rect">
            <a:avLst/>
          </a:prstGeom>
          <a:solidFill>
            <a:schemeClr val="bg1"/>
          </a:solidFill>
          <a:ln w="9525">
            <a:solidFill>
              <a:srgbClr val="D1172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700"/>
              </a:lnSpc>
            </a:pPr>
            <a:r>
              <a:rPr lang="de-DE" altLang="de-DE" sz="1600" b="1"/>
              <a:t>Vertriebswege S / U Österreich</a:t>
            </a:r>
          </a:p>
          <a:p>
            <a:pPr eaLnBrk="1" hangingPunct="1">
              <a:lnSpc>
                <a:spcPts val="1700"/>
              </a:lnSpc>
            </a:pPr>
            <a:r>
              <a:rPr lang="de-DE" altLang="de-DE" sz="1200" b="1"/>
              <a:t>Quelle: VVO 2009</a:t>
            </a:r>
          </a:p>
        </p:txBody>
      </p:sp>
      <p:sp>
        <p:nvSpPr>
          <p:cNvPr id="74756" name="Rectangle 3"/>
          <p:cNvSpPr>
            <a:spLocks noGrp="1" noChangeArrowheads="1"/>
          </p:cNvSpPr>
          <p:nvPr>
            <p:ph type="title"/>
          </p:nvPr>
        </p:nvSpPr>
        <p:spPr/>
        <p:txBody>
          <a:bodyPr/>
          <a:lstStyle/>
          <a:p>
            <a:pPr eaLnBrk="1" hangingPunct="1"/>
            <a:r>
              <a:rPr lang="de-DE" altLang="de-DE" smtClean="0"/>
              <a:t>Marktübersicht </a:t>
            </a:r>
            <a:br>
              <a:rPr lang="de-DE" altLang="de-DE" smtClean="0"/>
            </a:br>
            <a:r>
              <a:rPr lang="de-DE" altLang="de-DE" smtClean="0"/>
              <a:t>Versicherungsmarkt Österreich / Europa</a:t>
            </a:r>
            <a:br>
              <a:rPr lang="de-DE" altLang="de-DE" smtClean="0"/>
            </a:br>
            <a:endParaRPr lang="de-DE" altLang="de-DE" smtClean="0">
              <a:solidFill>
                <a:srgbClr val="C0C0C0"/>
              </a:solidFill>
            </a:endParaRPr>
          </a:p>
        </p:txBody>
      </p:sp>
      <p:graphicFrame>
        <p:nvGraphicFramePr>
          <p:cNvPr id="74757" name="Object 4"/>
          <p:cNvGraphicFramePr>
            <a:graphicFrameLocks noGrp="1" noChangeAspect="1"/>
          </p:cNvGraphicFramePr>
          <p:nvPr>
            <p:ph sz="half" idx="1"/>
          </p:nvPr>
        </p:nvGraphicFramePr>
        <p:xfrm>
          <a:off x="334963" y="2490788"/>
          <a:ext cx="4325937" cy="2522537"/>
        </p:xfrm>
        <a:graphic>
          <a:graphicData uri="http://schemas.openxmlformats.org/presentationml/2006/ole">
            <mc:AlternateContent xmlns:mc="http://schemas.openxmlformats.org/markup-compatibility/2006">
              <mc:Choice xmlns:v="urn:schemas-microsoft-com:vml" Requires="v">
                <p:oleObj spid="_x0000_s74779" name="Diagramm" r:id="rId4" imgW="7153234" imgH="4171852" progId="MSGraph.Chart.8">
                  <p:embed/>
                </p:oleObj>
              </mc:Choice>
              <mc:Fallback>
                <p:oleObj name="Diagramm" r:id="rId4" imgW="7153234" imgH="4171852" progId="MSGraph.Chart.8">
                  <p:embed/>
                  <p:pic>
                    <p:nvPicPr>
                      <p:cNvPr id="0" name="Object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4963" y="2490788"/>
                        <a:ext cx="4325937" cy="25225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74758" name="Rectangle 5"/>
          <p:cNvSpPr>
            <a:spLocks noChangeArrowheads="1"/>
          </p:cNvSpPr>
          <p:nvPr/>
        </p:nvSpPr>
        <p:spPr bwMode="auto">
          <a:xfrm>
            <a:off x="1703388" y="5184775"/>
            <a:ext cx="8804275" cy="836613"/>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400"/>
              </a:lnSpc>
            </a:pPr>
            <a:r>
              <a:rPr lang="de-DE" altLang="de-DE" sz="1200" b="1"/>
              <a:t>Fazit </a:t>
            </a:r>
          </a:p>
          <a:p>
            <a:pPr eaLnBrk="1" hangingPunct="1">
              <a:lnSpc>
                <a:spcPts val="1400"/>
              </a:lnSpc>
            </a:pPr>
            <a:r>
              <a:rPr lang="de-DE" altLang="de-DE" sz="1200"/>
              <a:t>Der Anteil der Versicherungsmakler ist im Schaden-Unfallmarkt in Österreich weiterhin steigend.</a:t>
            </a:r>
          </a:p>
        </p:txBody>
      </p:sp>
      <p:sp>
        <p:nvSpPr>
          <p:cNvPr id="74759" name="Rectangle 6"/>
          <p:cNvSpPr>
            <a:spLocks noChangeArrowheads="1"/>
          </p:cNvSpPr>
          <p:nvPr/>
        </p:nvSpPr>
        <p:spPr bwMode="auto">
          <a:xfrm>
            <a:off x="6192838" y="1844675"/>
            <a:ext cx="5759450" cy="3168650"/>
          </a:xfrm>
          <a:prstGeom prst="rect">
            <a:avLst/>
          </a:prstGeom>
          <a:solidFill>
            <a:schemeClr val="bg1"/>
          </a:solidFill>
          <a:ln w="9525">
            <a:solidFill>
              <a:srgbClr val="D1172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700"/>
              </a:lnSpc>
            </a:pPr>
            <a:r>
              <a:rPr lang="de-DE" altLang="de-DE" sz="1600" b="1"/>
              <a:t>Vertriebswege Leben Österreich</a:t>
            </a:r>
          </a:p>
          <a:p>
            <a:pPr eaLnBrk="1" hangingPunct="1">
              <a:lnSpc>
                <a:spcPts val="1700"/>
              </a:lnSpc>
            </a:pPr>
            <a:r>
              <a:rPr lang="de-DE" altLang="de-DE" sz="1200" b="1"/>
              <a:t>Quelle: VVO 2009</a:t>
            </a:r>
          </a:p>
          <a:p>
            <a:pPr eaLnBrk="1" hangingPunct="1">
              <a:lnSpc>
                <a:spcPts val="1700"/>
              </a:lnSpc>
            </a:pPr>
            <a:endParaRPr lang="de-DE" altLang="de-DE" sz="1200" b="1"/>
          </a:p>
        </p:txBody>
      </p:sp>
      <p:graphicFrame>
        <p:nvGraphicFramePr>
          <p:cNvPr id="74760" name="Object 7"/>
          <p:cNvGraphicFramePr>
            <a:graphicFrameLocks noGrp="1" noChangeAspect="1"/>
          </p:cNvGraphicFramePr>
          <p:nvPr>
            <p:ph sz="half" idx="2"/>
          </p:nvPr>
        </p:nvGraphicFramePr>
        <p:xfrm>
          <a:off x="6311900" y="2471738"/>
          <a:ext cx="4335463" cy="2528887"/>
        </p:xfrm>
        <a:graphic>
          <a:graphicData uri="http://schemas.openxmlformats.org/presentationml/2006/ole">
            <mc:AlternateContent xmlns:mc="http://schemas.openxmlformats.org/markup-compatibility/2006">
              <mc:Choice xmlns:v="urn:schemas-microsoft-com:vml" Requires="v">
                <p:oleObj spid="_x0000_s74780" name="Diagramm" r:id="rId6" imgW="7153234" imgH="4171852" progId="MSGraph.Chart.8">
                  <p:embed/>
                </p:oleObj>
              </mc:Choice>
              <mc:Fallback>
                <p:oleObj name="Diagramm" r:id="rId6" imgW="7153234" imgH="4171852" progId="MSGraph.Chart.8">
                  <p:embed/>
                  <p:pic>
                    <p:nvPicPr>
                      <p:cNvPr id="0" name="Object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311900" y="2471738"/>
                        <a:ext cx="4335463" cy="25288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Foliennummernplatzhalter 4"/>
          <p:cNvSpPr>
            <a:spLocks noGrp="1"/>
          </p:cNvSpPr>
          <p:nvPr>
            <p:ph type="sldNum" sz="quarter" idx="10"/>
          </p:nvPr>
        </p:nvSpPr>
        <p:spPr>
          <a:noFill/>
        </p:spPr>
        <p:txBody>
          <a:bodyPr/>
          <a:lstStyle>
            <a:lvl1pPr>
              <a:defRPr sz="1200">
                <a:solidFill>
                  <a:schemeClr val="tx1"/>
                </a:solidFill>
                <a:latin typeface="Arial" panose="020B0604020202020204" pitchFamily="34" charset="0"/>
              </a:defRPr>
            </a:lvl1pPr>
            <a:lvl2pPr marL="741363" indent="-284163">
              <a:defRPr sz="1200">
                <a:solidFill>
                  <a:schemeClr val="tx1"/>
                </a:solidFill>
                <a:latin typeface="Arial" panose="020B0604020202020204" pitchFamily="34" charset="0"/>
              </a:defRPr>
            </a:lvl2pPr>
            <a:lvl3pPr marL="1141413" indent="-227013">
              <a:defRPr sz="1200">
                <a:solidFill>
                  <a:schemeClr val="tx1"/>
                </a:solidFill>
                <a:latin typeface="Arial" panose="020B0604020202020204" pitchFamily="34" charset="0"/>
              </a:defRPr>
            </a:lvl3pPr>
            <a:lvl4pPr marL="1598613" indent="-227013">
              <a:defRPr sz="1200">
                <a:solidFill>
                  <a:schemeClr val="tx1"/>
                </a:solidFill>
                <a:latin typeface="Arial" panose="020B0604020202020204" pitchFamily="34" charset="0"/>
              </a:defRPr>
            </a:lvl4pPr>
            <a:lvl5pPr marL="2055813" indent="-227013">
              <a:defRPr sz="1200">
                <a:solidFill>
                  <a:schemeClr val="tx1"/>
                </a:solidFill>
                <a:latin typeface="Arial" panose="020B0604020202020204" pitchFamily="34" charset="0"/>
              </a:defRPr>
            </a:lvl5pPr>
            <a:lvl6pPr marL="2513013" indent="-227013" eaLnBrk="0" fontAlgn="base" hangingPunct="0">
              <a:spcBef>
                <a:spcPct val="0"/>
              </a:spcBef>
              <a:spcAft>
                <a:spcPct val="0"/>
              </a:spcAft>
              <a:defRPr sz="1200">
                <a:solidFill>
                  <a:schemeClr val="tx1"/>
                </a:solidFill>
                <a:latin typeface="Arial" panose="020B0604020202020204" pitchFamily="34" charset="0"/>
              </a:defRPr>
            </a:lvl6pPr>
            <a:lvl7pPr marL="2970213" indent="-227013" eaLnBrk="0" fontAlgn="base" hangingPunct="0">
              <a:spcBef>
                <a:spcPct val="0"/>
              </a:spcBef>
              <a:spcAft>
                <a:spcPct val="0"/>
              </a:spcAft>
              <a:defRPr sz="1200">
                <a:solidFill>
                  <a:schemeClr val="tx1"/>
                </a:solidFill>
                <a:latin typeface="Arial" panose="020B0604020202020204" pitchFamily="34" charset="0"/>
              </a:defRPr>
            </a:lvl7pPr>
            <a:lvl8pPr marL="3427413" indent="-227013" eaLnBrk="0" fontAlgn="base" hangingPunct="0">
              <a:spcBef>
                <a:spcPct val="0"/>
              </a:spcBef>
              <a:spcAft>
                <a:spcPct val="0"/>
              </a:spcAft>
              <a:defRPr sz="1200">
                <a:solidFill>
                  <a:schemeClr val="tx1"/>
                </a:solidFill>
                <a:latin typeface="Arial" panose="020B0604020202020204" pitchFamily="34" charset="0"/>
              </a:defRPr>
            </a:lvl8pPr>
            <a:lvl9pPr marL="3884613" indent="-227013" eaLnBrk="0" fontAlgn="base" hangingPunct="0">
              <a:spcBef>
                <a:spcPct val="0"/>
              </a:spcBef>
              <a:spcAft>
                <a:spcPct val="0"/>
              </a:spcAft>
              <a:defRPr sz="1200">
                <a:solidFill>
                  <a:schemeClr val="tx1"/>
                </a:solidFill>
                <a:latin typeface="Arial" panose="020B0604020202020204" pitchFamily="34" charset="0"/>
              </a:defRPr>
            </a:lvl9pPr>
          </a:lstStyle>
          <a:p>
            <a:r>
              <a:rPr lang="de-DE" altLang="de-DE" sz="1000" smtClean="0"/>
              <a:t>VAV Versicherungs-AG / </a:t>
            </a:r>
            <a:fld id="{36B291D8-6A84-4986-B94A-6DA3E9D5BD71}" type="datetime1">
              <a:rPr lang="de-DE" altLang="de-DE" sz="1000" smtClean="0"/>
              <a:pPr/>
              <a:t>06.08.2019</a:t>
            </a:fld>
            <a:r>
              <a:rPr lang="de-DE" altLang="de-DE" sz="1000" smtClean="0"/>
              <a:t> / Seite </a:t>
            </a:r>
            <a:fld id="{59A4614A-D2B1-4DF7-BC6E-F278303590C9}" type="slidenum">
              <a:rPr lang="en-GB" altLang="de-DE" sz="1000" smtClean="0"/>
              <a:pPr/>
              <a:t>30</a:t>
            </a:fld>
            <a:endParaRPr lang="en-GB" altLang="de-DE" sz="1000" smtClean="0"/>
          </a:p>
        </p:txBody>
      </p:sp>
      <p:sp>
        <p:nvSpPr>
          <p:cNvPr id="76803" name="Rectangle 2"/>
          <p:cNvSpPr>
            <a:spLocks noGrp="1" noChangeArrowheads="1"/>
          </p:cNvSpPr>
          <p:nvPr>
            <p:ph type="title"/>
          </p:nvPr>
        </p:nvSpPr>
        <p:spPr>
          <a:xfrm>
            <a:off x="215900" y="161925"/>
            <a:ext cx="11761788" cy="1511300"/>
          </a:xfrm>
        </p:spPr>
        <p:txBody>
          <a:bodyPr/>
          <a:lstStyle/>
          <a:p>
            <a:pPr eaLnBrk="1" hangingPunct="1"/>
            <a:r>
              <a:rPr lang="de-DE" altLang="de-DE" smtClean="0"/>
              <a:t>Marktübersicht </a:t>
            </a:r>
            <a:br>
              <a:rPr lang="de-DE" altLang="de-DE" smtClean="0"/>
            </a:br>
            <a:r>
              <a:rPr lang="de-DE" altLang="de-DE" smtClean="0"/>
              <a:t>Versicherungsmarkt Österreich</a:t>
            </a:r>
            <a:br>
              <a:rPr lang="de-DE" altLang="de-DE" smtClean="0"/>
            </a:br>
            <a:endParaRPr lang="de-DE" altLang="de-DE" smtClean="0">
              <a:solidFill>
                <a:srgbClr val="C0C0C0"/>
              </a:solidFill>
            </a:endParaRPr>
          </a:p>
        </p:txBody>
      </p:sp>
      <p:sp>
        <p:nvSpPr>
          <p:cNvPr id="76804" name="Rectangle 3"/>
          <p:cNvSpPr>
            <a:spLocks noChangeArrowheads="1"/>
          </p:cNvSpPr>
          <p:nvPr/>
        </p:nvSpPr>
        <p:spPr bwMode="auto">
          <a:xfrm>
            <a:off x="6218238" y="1844675"/>
            <a:ext cx="5759450" cy="3168650"/>
          </a:xfrm>
          <a:prstGeom prst="rect">
            <a:avLst/>
          </a:prstGeom>
          <a:solidFill>
            <a:schemeClr val="bg1"/>
          </a:solidFill>
          <a:ln w="9525">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700"/>
              </a:lnSpc>
            </a:pPr>
            <a:r>
              <a:rPr lang="de-DE" altLang="de-DE" sz="1600" b="1"/>
              <a:t>Marktanteile Schaden-Unfall </a:t>
            </a:r>
            <a:br>
              <a:rPr lang="de-DE" altLang="de-DE" sz="1600" b="1"/>
            </a:br>
            <a:r>
              <a:rPr lang="de-DE" altLang="de-DE" sz="1200" b="1"/>
              <a:t>Quelle: Jahrbuch VVO 2008</a:t>
            </a:r>
          </a:p>
          <a:p>
            <a:pPr eaLnBrk="1" hangingPunct="1">
              <a:lnSpc>
                <a:spcPts val="1700"/>
              </a:lnSpc>
            </a:pPr>
            <a:endParaRPr lang="de-DE" altLang="de-DE" sz="1200"/>
          </a:p>
        </p:txBody>
      </p:sp>
      <p:grpSp>
        <p:nvGrpSpPr>
          <p:cNvPr id="76805" name="Gruppieren 2"/>
          <p:cNvGrpSpPr>
            <a:grpSpLocks/>
          </p:cNvGrpSpPr>
          <p:nvPr/>
        </p:nvGrpSpPr>
        <p:grpSpPr bwMode="auto">
          <a:xfrm>
            <a:off x="6500813" y="2501932"/>
            <a:ext cx="4878355" cy="2304986"/>
            <a:chOff x="5627688" y="2447967"/>
            <a:chExt cx="4878355" cy="2304987"/>
          </a:xfrm>
        </p:grpSpPr>
        <p:graphicFrame>
          <p:nvGraphicFramePr>
            <p:cNvPr id="2" name="Object 4"/>
            <p:cNvGraphicFramePr>
              <a:graphicFrameLocks noChangeAspect="1"/>
            </p:cNvGraphicFramePr>
            <p:nvPr/>
          </p:nvGraphicFramePr>
          <p:xfrm>
            <a:off x="7610507" y="2447967"/>
            <a:ext cx="2895536" cy="2304987"/>
          </p:xfrm>
          <a:graphic>
            <a:graphicData uri="http://schemas.openxmlformats.org/drawingml/2006/chart">
              <c:chart xmlns:c="http://schemas.openxmlformats.org/drawingml/2006/chart" xmlns:r="http://schemas.openxmlformats.org/officeDocument/2006/relationships" r:id="rId3"/>
            </a:graphicData>
          </a:graphic>
        </p:graphicFrame>
        <p:sp>
          <p:nvSpPr>
            <p:cNvPr id="76820" name="Line 5"/>
            <p:cNvSpPr>
              <a:spLocks noChangeShapeType="1"/>
            </p:cNvSpPr>
            <p:nvPr/>
          </p:nvSpPr>
          <p:spPr bwMode="auto">
            <a:xfrm>
              <a:off x="7140575" y="2673367"/>
              <a:ext cx="1943100" cy="11113"/>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76821" name="Line 6"/>
            <p:cNvSpPr>
              <a:spLocks noChangeShapeType="1"/>
            </p:cNvSpPr>
            <p:nvPr/>
          </p:nvSpPr>
          <p:spPr bwMode="auto">
            <a:xfrm flipV="1">
              <a:off x="7339029" y="3033713"/>
              <a:ext cx="2320925" cy="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76822" name="Line 7"/>
            <p:cNvSpPr>
              <a:spLocks noChangeShapeType="1"/>
            </p:cNvSpPr>
            <p:nvPr/>
          </p:nvSpPr>
          <p:spPr bwMode="auto">
            <a:xfrm>
              <a:off x="7237429" y="4437063"/>
              <a:ext cx="1882775" cy="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76823" name="Line 8"/>
            <p:cNvSpPr>
              <a:spLocks noChangeShapeType="1"/>
            </p:cNvSpPr>
            <p:nvPr/>
          </p:nvSpPr>
          <p:spPr bwMode="auto">
            <a:xfrm>
              <a:off x="7104079" y="3970339"/>
              <a:ext cx="2700337" cy="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76824" name="Rectangle 9"/>
            <p:cNvSpPr>
              <a:spLocks noChangeArrowheads="1"/>
            </p:cNvSpPr>
            <p:nvPr/>
          </p:nvSpPr>
          <p:spPr bwMode="auto">
            <a:xfrm>
              <a:off x="6292851" y="2924190"/>
              <a:ext cx="990600" cy="1508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0000" bIns="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r" eaLnBrk="1" hangingPunct="1">
                <a:lnSpc>
                  <a:spcPts val="1700"/>
                </a:lnSpc>
              </a:pPr>
              <a:r>
                <a:rPr lang="de-DE" altLang="de-DE" sz="1200"/>
                <a:t>Generali</a:t>
              </a:r>
            </a:p>
          </p:txBody>
        </p:sp>
        <p:sp>
          <p:nvSpPr>
            <p:cNvPr id="76825" name="Rectangle 10"/>
            <p:cNvSpPr>
              <a:spLocks noChangeArrowheads="1"/>
            </p:cNvSpPr>
            <p:nvPr/>
          </p:nvSpPr>
          <p:spPr bwMode="auto">
            <a:xfrm>
              <a:off x="5627688" y="3260741"/>
              <a:ext cx="1981200" cy="25876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0000" bIns="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r" eaLnBrk="1" hangingPunct="1">
                <a:lnSpc>
                  <a:spcPts val="1700"/>
                </a:lnSpc>
              </a:pPr>
              <a:r>
                <a:rPr lang="de-DE" altLang="de-DE" sz="1200"/>
                <a:t>Wiener Städtische</a:t>
              </a:r>
            </a:p>
          </p:txBody>
        </p:sp>
        <p:sp>
          <p:nvSpPr>
            <p:cNvPr id="76826" name="Rectangle 11"/>
            <p:cNvSpPr>
              <a:spLocks noChangeArrowheads="1"/>
            </p:cNvSpPr>
            <p:nvPr/>
          </p:nvSpPr>
          <p:spPr bwMode="auto">
            <a:xfrm>
              <a:off x="6167439" y="3897324"/>
              <a:ext cx="990600" cy="14446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0000" bIns="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r" eaLnBrk="1" hangingPunct="1">
                <a:lnSpc>
                  <a:spcPts val="1700"/>
                </a:lnSpc>
              </a:pPr>
              <a:r>
                <a:rPr lang="de-DE" altLang="de-DE" sz="1200"/>
                <a:t>UNIQA</a:t>
              </a:r>
            </a:p>
          </p:txBody>
        </p:sp>
        <p:sp>
          <p:nvSpPr>
            <p:cNvPr id="76827" name="Rectangle 12"/>
            <p:cNvSpPr>
              <a:spLocks noChangeArrowheads="1"/>
            </p:cNvSpPr>
            <p:nvPr/>
          </p:nvSpPr>
          <p:spPr bwMode="auto">
            <a:xfrm>
              <a:off x="6167439" y="4365625"/>
              <a:ext cx="990600" cy="1524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0000" bIns="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r" eaLnBrk="1" hangingPunct="1">
                <a:lnSpc>
                  <a:spcPts val="1700"/>
                </a:lnSpc>
              </a:pPr>
              <a:r>
                <a:rPr lang="de-DE" altLang="de-DE" sz="1200"/>
                <a:t>Allianz</a:t>
              </a:r>
            </a:p>
          </p:txBody>
        </p:sp>
        <p:sp>
          <p:nvSpPr>
            <p:cNvPr id="76828" name="Rectangle 13"/>
            <p:cNvSpPr>
              <a:spLocks noChangeArrowheads="1"/>
            </p:cNvSpPr>
            <p:nvPr/>
          </p:nvSpPr>
          <p:spPr bwMode="auto">
            <a:xfrm>
              <a:off x="6167439" y="2613025"/>
              <a:ext cx="990600" cy="101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0000" bIns="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r" eaLnBrk="1" hangingPunct="1">
                <a:lnSpc>
                  <a:spcPts val="1700"/>
                </a:lnSpc>
              </a:pPr>
              <a:r>
                <a:rPr lang="de-DE" altLang="de-DE" sz="1200"/>
                <a:t>Sonstige</a:t>
              </a:r>
            </a:p>
          </p:txBody>
        </p:sp>
        <p:sp>
          <p:nvSpPr>
            <p:cNvPr id="76829" name="Line 14"/>
            <p:cNvSpPr>
              <a:spLocks noChangeShapeType="1"/>
            </p:cNvSpPr>
            <p:nvPr/>
          </p:nvSpPr>
          <p:spPr bwMode="auto">
            <a:xfrm flipV="1">
              <a:off x="7608889" y="3392488"/>
              <a:ext cx="2411412" cy="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grpSp>
      <p:sp>
        <p:nvSpPr>
          <p:cNvPr id="76806" name="Rectangle 15"/>
          <p:cNvSpPr>
            <a:spLocks noChangeArrowheads="1"/>
          </p:cNvSpPr>
          <p:nvPr/>
        </p:nvSpPr>
        <p:spPr bwMode="auto">
          <a:xfrm>
            <a:off x="214313" y="1844675"/>
            <a:ext cx="5759450" cy="3168650"/>
          </a:xfrm>
          <a:prstGeom prst="rect">
            <a:avLst/>
          </a:prstGeom>
          <a:solidFill>
            <a:schemeClr val="bg1"/>
          </a:solidFill>
          <a:ln w="9525">
            <a:solidFill>
              <a:schemeClr val="accent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162000" tIns="126000" rIns="162000" bIns="162000"/>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eaLnBrk="1" hangingPunct="1">
              <a:lnSpc>
                <a:spcPts val="1700"/>
              </a:lnSpc>
            </a:pPr>
            <a:r>
              <a:rPr lang="de-DE" altLang="de-DE" sz="1600" b="1"/>
              <a:t>Marktanteile Versicherungen gesamt </a:t>
            </a:r>
          </a:p>
          <a:p>
            <a:pPr eaLnBrk="1" hangingPunct="1">
              <a:lnSpc>
                <a:spcPts val="1700"/>
              </a:lnSpc>
            </a:pPr>
            <a:r>
              <a:rPr lang="de-DE" altLang="de-DE" sz="1200" b="1"/>
              <a:t>Quelle: Jahrbuch VVO 2008</a:t>
            </a:r>
          </a:p>
          <a:p>
            <a:pPr eaLnBrk="1" hangingPunct="1">
              <a:lnSpc>
                <a:spcPts val="1700"/>
              </a:lnSpc>
            </a:pPr>
            <a:endParaRPr lang="de-DE" altLang="de-DE" sz="1200"/>
          </a:p>
        </p:txBody>
      </p:sp>
      <p:grpSp>
        <p:nvGrpSpPr>
          <p:cNvPr id="76807" name="Gruppieren 1"/>
          <p:cNvGrpSpPr>
            <a:grpSpLocks/>
          </p:cNvGrpSpPr>
          <p:nvPr/>
        </p:nvGrpSpPr>
        <p:grpSpPr bwMode="auto">
          <a:xfrm>
            <a:off x="447675" y="2520982"/>
            <a:ext cx="4800568" cy="2285936"/>
            <a:chOff x="1200151" y="2447957"/>
            <a:chExt cx="4800568" cy="2285936"/>
          </a:xfrm>
        </p:grpSpPr>
        <p:graphicFrame>
          <p:nvGraphicFramePr>
            <p:cNvPr id="3" name="Object 16"/>
            <p:cNvGraphicFramePr>
              <a:graphicFrameLocks noChangeAspect="1"/>
            </p:cNvGraphicFramePr>
            <p:nvPr/>
          </p:nvGraphicFramePr>
          <p:xfrm>
            <a:off x="3257583" y="2447957"/>
            <a:ext cx="2743136" cy="2285936"/>
          </p:xfrm>
          <a:graphic>
            <a:graphicData uri="http://schemas.openxmlformats.org/drawingml/2006/chart">
              <c:chart xmlns:c="http://schemas.openxmlformats.org/drawingml/2006/chart" xmlns:r="http://schemas.openxmlformats.org/officeDocument/2006/relationships" r:id="rId4"/>
            </a:graphicData>
          </a:graphic>
        </p:graphicFrame>
        <p:sp>
          <p:nvSpPr>
            <p:cNvPr id="76809" name="Line 17"/>
            <p:cNvSpPr>
              <a:spLocks noChangeShapeType="1"/>
            </p:cNvSpPr>
            <p:nvPr/>
          </p:nvSpPr>
          <p:spPr bwMode="auto">
            <a:xfrm>
              <a:off x="2713039" y="2697163"/>
              <a:ext cx="1943100" cy="11112"/>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76810" name="Line 18"/>
            <p:cNvSpPr>
              <a:spLocks noChangeShapeType="1"/>
            </p:cNvSpPr>
            <p:nvPr/>
          </p:nvSpPr>
          <p:spPr bwMode="auto">
            <a:xfrm flipV="1">
              <a:off x="2713054" y="2919413"/>
              <a:ext cx="2320925" cy="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76811" name="Line 19"/>
            <p:cNvSpPr>
              <a:spLocks noChangeShapeType="1"/>
            </p:cNvSpPr>
            <p:nvPr/>
          </p:nvSpPr>
          <p:spPr bwMode="auto">
            <a:xfrm>
              <a:off x="2844801" y="4292601"/>
              <a:ext cx="2171700" cy="1588"/>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76812" name="Line 20"/>
            <p:cNvSpPr>
              <a:spLocks noChangeShapeType="1"/>
            </p:cNvSpPr>
            <p:nvPr/>
          </p:nvSpPr>
          <p:spPr bwMode="auto">
            <a:xfrm>
              <a:off x="2676535" y="3965575"/>
              <a:ext cx="2700339" cy="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sp>
          <p:nvSpPr>
            <p:cNvPr id="76813" name="Rectangle 21"/>
            <p:cNvSpPr>
              <a:spLocks noChangeArrowheads="1"/>
            </p:cNvSpPr>
            <p:nvPr/>
          </p:nvSpPr>
          <p:spPr bwMode="auto">
            <a:xfrm>
              <a:off x="1739900" y="2817814"/>
              <a:ext cx="990600" cy="15081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0000" bIns="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r" eaLnBrk="1" hangingPunct="1">
                <a:lnSpc>
                  <a:spcPts val="1700"/>
                </a:lnSpc>
              </a:pPr>
              <a:r>
                <a:rPr lang="de-DE" altLang="de-DE" sz="1200"/>
                <a:t>Generali</a:t>
              </a:r>
            </a:p>
          </p:txBody>
        </p:sp>
        <p:sp>
          <p:nvSpPr>
            <p:cNvPr id="76814" name="Rectangle 22"/>
            <p:cNvSpPr>
              <a:spLocks noChangeArrowheads="1"/>
            </p:cNvSpPr>
            <p:nvPr/>
          </p:nvSpPr>
          <p:spPr bwMode="auto">
            <a:xfrm>
              <a:off x="1200151" y="3255971"/>
              <a:ext cx="1981200" cy="25876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0000" bIns="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r" eaLnBrk="1" hangingPunct="1">
                <a:lnSpc>
                  <a:spcPts val="1700"/>
                </a:lnSpc>
              </a:pPr>
              <a:r>
                <a:rPr lang="de-DE" altLang="de-DE" sz="1200"/>
                <a:t>Wiener Städtische</a:t>
              </a:r>
            </a:p>
          </p:txBody>
        </p:sp>
        <p:sp>
          <p:nvSpPr>
            <p:cNvPr id="76815" name="Rectangle 23"/>
            <p:cNvSpPr>
              <a:spLocks noChangeArrowheads="1"/>
            </p:cNvSpPr>
            <p:nvPr/>
          </p:nvSpPr>
          <p:spPr bwMode="auto">
            <a:xfrm>
              <a:off x="1739900" y="3892567"/>
              <a:ext cx="990600" cy="14446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0000" bIns="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r" eaLnBrk="1" hangingPunct="1">
                <a:lnSpc>
                  <a:spcPts val="1700"/>
                </a:lnSpc>
              </a:pPr>
              <a:r>
                <a:rPr lang="de-DE" altLang="de-DE" sz="1200"/>
                <a:t>UNIQA</a:t>
              </a:r>
            </a:p>
          </p:txBody>
        </p:sp>
        <p:sp>
          <p:nvSpPr>
            <p:cNvPr id="76816" name="Rectangle 24"/>
            <p:cNvSpPr>
              <a:spLocks noChangeArrowheads="1"/>
            </p:cNvSpPr>
            <p:nvPr/>
          </p:nvSpPr>
          <p:spPr bwMode="auto">
            <a:xfrm>
              <a:off x="1774825" y="4184651"/>
              <a:ext cx="990600" cy="1524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0000" bIns="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r" eaLnBrk="1" hangingPunct="1">
                <a:lnSpc>
                  <a:spcPts val="1700"/>
                </a:lnSpc>
              </a:pPr>
              <a:r>
                <a:rPr lang="de-DE" altLang="de-DE" sz="1200"/>
                <a:t>Allianz</a:t>
              </a:r>
            </a:p>
          </p:txBody>
        </p:sp>
        <p:sp>
          <p:nvSpPr>
            <p:cNvPr id="76817" name="Rectangle 25"/>
            <p:cNvSpPr>
              <a:spLocks noChangeArrowheads="1"/>
            </p:cNvSpPr>
            <p:nvPr/>
          </p:nvSpPr>
          <p:spPr bwMode="auto">
            <a:xfrm>
              <a:off x="1739900" y="2608263"/>
              <a:ext cx="990600" cy="1016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0000" bIns="0" anchor="ctr"/>
            <a:lstStyle>
              <a:lvl1pPr>
                <a:lnSpc>
                  <a:spcPts val="2200"/>
                </a:lnSpc>
                <a:defRPr sz="2000">
                  <a:solidFill>
                    <a:schemeClr val="tx1"/>
                  </a:solidFill>
                  <a:latin typeface="Arial" panose="020B0604020202020204" pitchFamily="34" charset="0"/>
                </a:defRPr>
              </a:lvl1pPr>
              <a:lvl2pPr marL="350838" indent="-349250">
                <a:lnSpc>
                  <a:spcPts val="2200"/>
                </a:lnSpc>
                <a:buChar char="•"/>
                <a:defRPr sz="2000">
                  <a:solidFill>
                    <a:schemeClr val="tx1"/>
                  </a:solidFill>
                  <a:latin typeface="Arial" panose="020B0604020202020204" pitchFamily="34" charset="0"/>
                </a:defRPr>
              </a:lvl2pPr>
              <a:lvl3pPr marL="701675" indent="-349250">
                <a:lnSpc>
                  <a:spcPts val="2200"/>
                </a:lnSpc>
                <a:buChar char="•"/>
                <a:defRPr sz="2000">
                  <a:solidFill>
                    <a:schemeClr val="tx1"/>
                  </a:solidFill>
                  <a:latin typeface="Arial" panose="020B0604020202020204" pitchFamily="34" charset="0"/>
                </a:defRPr>
              </a:lvl3pPr>
              <a:lvl4pPr marL="1082675" indent="-379413">
                <a:lnSpc>
                  <a:spcPts val="2200"/>
                </a:lnSpc>
                <a:buChar char="•"/>
                <a:defRPr sz="2000">
                  <a:solidFill>
                    <a:schemeClr val="tx1"/>
                  </a:solidFill>
                  <a:latin typeface="Arial" panose="020B0604020202020204" pitchFamily="34" charset="0"/>
                </a:defRPr>
              </a:lvl4pPr>
              <a:lvl5pPr marL="1431925" indent="-347663">
                <a:lnSpc>
                  <a:spcPts val="2200"/>
                </a:lnSpc>
                <a:buChar char="•"/>
                <a:defRPr sz="2000">
                  <a:solidFill>
                    <a:schemeClr val="tx1"/>
                  </a:solidFill>
                  <a:latin typeface="Arial" panose="020B0604020202020204" pitchFamily="34" charset="0"/>
                </a:defRPr>
              </a:lvl5pPr>
              <a:lvl6pPr marL="18891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6pPr>
              <a:lvl7pPr marL="23463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7pPr>
              <a:lvl8pPr marL="28035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8pPr>
              <a:lvl9pPr marL="3260725" indent="-347663" eaLnBrk="0" fontAlgn="base" hangingPunct="0">
                <a:lnSpc>
                  <a:spcPts val="2200"/>
                </a:lnSpc>
                <a:spcBef>
                  <a:spcPct val="0"/>
                </a:spcBef>
                <a:spcAft>
                  <a:spcPct val="0"/>
                </a:spcAft>
                <a:buChar char="•"/>
                <a:defRPr sz="2000">
                  <a:solidFill>
                    <a:schemeClr val="tx1"/>
                  </a:solidFill>
                  <a:latin typeface="Arial" panose="020B0604020202020204" pitchFamily="34" charset="0"/>
                </a:defRPr>
              </a:lvl9pPr>
            </a:lstStyle>
            <a:p>
              <a:pPr algn="r" eaLnBrk="1" hangingPunct="1">
                <a:lnSpc>
                  <a:spcPts val="1700"/>
                </a:lnSpc>
              </a:pPr>
              <a:r>
                <a:rPr lang="de-DE" altLang="de-DE" sz="1200"/>
                <a:t>Sonstige</a:t>
              </a:r>
            </a:p>
          </p:txBody>
        </p:sp>
        <p:sp>
          <p:nvSpPr>
            <p:cNvPr id="76818" name="Line 26"/>
            <p:cNvSpPr>
              <a:spLocks noChangeShapeType="1"/>
            </p:cNvSpPr>
            <p:nvPr/>
          </p:nvSpPr>
          <p:spPr bwMode="auto">
            <a:xfrm flipV="1">
              <a:off x="3216285" y="3382973"/>
              <a:ext cx="2089151" cy="4763"/>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de-DE"/>
            </a:p>
          </p:txBody>
        </p:sp>
      </p:gr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Foliennummernplatzhalter 4"/>
          <p:cNvSpPr>
            <a:spLocks noGrp="1"/>
          </p:cNvSpPr>
          <p:nvPr>
            <p:ph type="sldNum" sz="quarter" idx="10"/>
          </p:nvPr>
        </p:nvSpPr>
        <p:spPr>
          <a:noFill/>
        </p:spPr>
        <p:txBody>
          <a:bodyPr/>
          <a:lstStyle>
            <a:lvl1pPr>
              <a:defRPr sz="1200">
                <a:solidFill>
                  <a:schemeClr val="tx1"/>
                </a:solidFill>
                <a:latin typeface="Arial" panose="020B0604020202020204" pitchFamily="34" charset="0"/>
              </a:defRPr>
            </a:lvl1pPr>
            <a:lvl2pPr marL="741363" indent="-284163">
              <a:defRPr sz="1200">
                <a:solidFill>
                  <a:schemeClr val="tx1"/>
                </a:solidFill>
                <a:latin typeface="Arial" panose="020B0604020202020204" pitchFamily="34" charset="0"/>
              </a:defRPr>
            </a:lvl2pPr>
            <a:lvl3pPr marL="1141413" indent="-227013">
              <a:defRPr sz="1200">
                <a:solidFill>
                  <a:schemeClr val="tx1"/>
                </a:solidFill>
                <a:latin typeface="Arial" panose="020B0604020202020204" pitchFamily="34" charset="0"/>
              </a:defRPr>
            </a:lvl3pPr>
            <a:lvl4pPr marL="1598613" indent="-227013">
              <a:defRPr sz="1200">
                <a:solidFill>
                  <a:schemeClr val="tx1"/>
                </a:solidFill>
                <a:latin typeface="Arial" panose="020B0604020202020204" pitchFamily="34" charset="0"/>
              </a:defRPr>
            </a:lvl4pPr>
            <a:lvl5pPr marL="2055813" indent="-227013">
              <a:defRPr sz="1200">
                <a:solidFill>
                  <a:schemeClr val="tx1"/>
                </a:solidFill>
                <a:latin typeface="Arial" panose="020B0604020202020204" pitchFamily="34" charset="0"/>
              </a:defRPr>
            </a:lvl5pPr>
            <a:lvl6pPr marL="2513013" indent="-227013" eaLnBrk="0" fontAlgn="base" hangingPunct="0">
              <a:spcBef>
                <a:spcPct val="0"/>
              </a:spcBef>
              <a:spcAft>
                <a:spcPct val="0"/>
              </a:spcAft>
              <a:defRPr sz="1200">
                <a:solidFill>
                  <a:schemeClr val="tx1"/>
                </a:solidFill>
                <a:latin typeface="Arial" panose="020B0604020202020204" pitchFamily="34" charset="0"/>
              </a:defRPr>
            </a:lvl6pPr>
            <a:lvl7pPr marL="2970213" indent="-227013" eaLnBrk="0" fontAlgn="base" hangingPunct="0">
              <a:spcBef>
                <a:spcPct val="0"/>
              </a:spcBef>
              <a:spcAft>
                <a:spcPct val="0"/>
              </a:spcAft>
              <a:defRPr sz="1200">
                <a:solidFill>
                  <a:schemeClr val="tx1"/>
                </a:solidFill>
                <a:latin typeface="Arial" panose="020B0604020202020204" pitchFamily="34" charset="0"/>
              </a:defRPr>
            </a:lvl7pPr>
            <a:lvl8pPr marL="3427413" indent="-227013" eaLnBrk="0" fontAlgn="base" hangingPunct="0">
              <a:spcBef>
                <a:spcPct val="0"/>
              </a:spcBef>
              <a:spcAft>
                <a:spcPct val="0"/>
              </a:spcAft>
              <a:defRPr sz="1200">
                <a:solidFill>
                  <a:schemeClr val="tx1"/>
                </a:solidFill>
                <a:latin typeface="Arial" panose="020B0604020202020204" pitchFamily="34" charset="0"/>
              </a:defRPr>
            </a:lvl8pPr>
            <a:lvl9pPr marL="3884613" indent="-227013" eaLnBrk="0" fontAlgn="base" hangingPunct="0">
              <a:spcBef>
                <a:spcPct val="0"/>
              </a:spcBef>
              <a:spcAft>
                <a:spcPct val="0"/>
              </a:spcAft>
              <a:defRPr sz="1200">
                <a:solidFill>
                  <a:schemeClr val="tx1"/>
                </a:solidFill>
                <a:latin typeface="Arial" panose="020B0604020202020204" pitchFamily="34" charset="0"/>
              </a:defRPr>
            </a:lvl9pPr>
          </a:lstStyle>
          <a:p>
            <a:r>
              <a:rPr lang="de-DE" altLang="de-DE" sz="1000" smtClean="0"/>
              <a:t>VAV Versicherungs-AG / </a:t>
            </a:r>
            <a:fld id="{A5B75412-D80E-414A-A787-E1FD06C8AC85}" type="datetime1">
              <a:rPr lang="de-DE" altLang="de-DE" sz="1000" smtClean="0"/>
              <a:pPr/>
              <a:t>06.08.2019</a:t>
            </a:fld>
            <a:r>
              <a:rPr lang="de-DE" altLang="de-DE" sz="1000" smtClean="0"/>
              <a:t> / Seite </a:t>
            </a:r>
            <a:fld id="{2F47B217-0FF3-4713-87C6-1C501B936BE5}" type="slidenum">
              <a:rPr lang="en-GB" altLang="de-DE" sz="1000" smtClean="0"/>
              <a:pPr/>
              <a:t>31</a:t>
            </a:fld>
            <a:endParaRPr lang="en-GB" altLang="de-DE" sz="1000" smtClean="0"/>
          </a:p>
        </p:txBody>
      </p:sp>
      <p:sp>
        <p:nvSpPr>
          <p:cNvPr id="78851" name="Rectangle 2"/>
          <p:cNvSpPr>
            <a:spLocks noGrp="1" noChangeArrowheads="1"/>
          </p:cNvSpPr>
          <p:nvPr>
            <p:ph type="title"/>
          </p:nvPr>
        </p:nvSpPr>
        <p:spPr>
          <a:xfrm>
            <a:off x="215900" y="161925"/>
            <a:ext cx="11761788" cy="1511300"/>
          </a:xfrm>
        </p:spPr>
        <p:txBody>
          <a:bodyPr/>
          <a:lstStyle/>
          <a:p>
            <a:pPr eaLnBrk="1" hangingPunct="1"/>
            <a:r>
              <a:rPr lang="de-DE" altLang="de-DE" smtClean="0"/>
              <a:t>Diagramm mit 2 Y-Achsen </a:t>
            </a:r>
            <a:br>
              <a:rPr lang="de-DE" altLang="de-DE" smtClean="0"/>
            </a:br>
            <a:r>
              <a:rPr lang="de-DE" altLang="de-DE" smtClean="0">
                <a:solidFill>
                  <a:srgbClr val="C0C0C0"/>
                </a:solidFill>
              </a:rPr>
              <a:t>xxxx</a:t>
            </a:r>
          </a:p>
        </p:txBody>
      </p:sp>
      <p:graphicFrame>
        <p:nvGraphicFramePr>
          <p:cNvPr id="78852" name="Object 3"/>
          <p:cNvGraphicFramePr>
            <a:graphicFrameLocks noGrp="1" noChangeAspect="1"/>
          </p:cNvGraphicFramePr>
          <p:nvPr>
            <p:ph sz="half" idx="2"/>
          </p:nvPr>
        </p:nvGraphicFramePr>
        <p:xfrm>
          <a:off x="1712913" y="1901825"/>
          <a:ext cx="8794750" cy="3117850"/>
        </p:xfrm>
        <a:graphic>
          <a:graphicData uri="http://schemas.openxmlformats.org/presentationml/2006/ole">
            <mc:AlternateContent xmlns:mc="http://schemas.openxmlformats.org/markup-compatibility/2006">
              <mc:Choice xmlns:v="urn:schemas-microsoft-com:vml" Requires="v">
                <p:oleObj spid="_x0000_s78863" name="Diagramm" r:id="rId4" imgW="9163018" imgH="3248188" progId="MSGraph.Chart.8">
                  <p:embed/>
                </p:oleObj>
              </mc:Choice>
              <mc:Fallback>
                <p:oleObj name="Diagramm" r:id="rId4" imgW="9163018" imgH="3248188" progId="MSGraph.Chart.8">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12913" y="1901825"/>
                        <a:ext cx="8794750" cy="3117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78853" name="Rectangle 4"/>
          <p:cNvSpPr>
            <a:spLocks noGrp="1" noChangeArrowheads="1"/>
          </p:cNvSpPr>
          <p:nvPr>
            <p:ph type="body" sz="half" idx="1"/>
          </p:nvPr>
        </p:nvSpPr>
        <p:spPr>
          <a:xfrm>
            <a:off x="215900" y="5248275"/>
            <a:ext cx="11736388" cy="736600"/>
          </a:xfrm>
          <a:solidFill>
            <a:schemeClr val="tx2"/>
          </a:solidFill>
        </p:spPr>
        <p:txBody>
          <a:bodyPr/>
          <a:lstStyle/>
          <a:p>
            <a:pPr>
              <a:lnSpc>
                <a:spcPts val="1700"/>
              </a:lnSpc>
            </a:pPr>
            <a:r>
              <a:rPr lang="de-AT" altLang="de-DE" sz="1600" b="1" smtClean="0"/>
              <a:t>Fazit:</a:t>
            </a:r>
          </a:p>
          <a:p>
            <a:pPr>
              <a:lnSpc>
                <a:spcPts val="1700"/>
              </a:lnSpc>
            </a:pPr>
            <a:r>
              <a:rPr lang="de-AT" altLang="de-DE" sz="1600" smtClean="0"/>
              <a:t>Text text text</a:t>
            </a:r>
            <a:endParaRPr lang="de-DE" altLang="de-DE" sz="1600" smtClean="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Foliennummernplatzhalter 4"/>
          <p:cNvSpPr>
            <a:spLocks noGrp="1"/>
          </p:cNvSpPr>
          <p:nvPr>
            <p:ph type="sldNum" sz="quarter" idx="10"/>
          </p:nvPr>
        </p:nvSpPr>
        <p:spPr>
          <a:noFill/>
        </p:spPr>
        <p:txBody>
          <a:bodyPr/>
          <a:lstStyle>
            <a:lvl1pPr>
              <a:defRPr sz="1200">
                <a:solidFill>
                  <a:schemeClr val="tx1"/>
                </a:solidFill>
                <a:latin typeface="Arial" panose="020B0604020202020204" pitchFamily="34" charset="0"/>
              </a:defRPr>
            </a:lvl1pPr>
            <a:lvl2pPr marL="741363" indent="-284163">
              <a:defRPr sz="1200">
                <a:solidFill>
                  <a:schemeClr val="tx1"/>
                </a:solidFill>
                <a:latin typeface="Arial" panose="020B0604020202020204" pitchFamily="34" charset="0"/>
              </a:defRPr>
            </a:lvl2pPr>
            <a:lvl3pPr marL="1141413" indent="-227013">
              <a:defRPr sz="1200">
                <a:solidFill>
                  <a:schemeClr val="tx1"/>
                </a:solidFill>
                <a:latin typeface="Arial" panose="020B0604020202020204" pitchFamily="34" charset="0"/>
              </a:defRPr>
            </a:lvl3pPr>
            <a:lvl4pPr marL="1598613" indent="-227013">
              <a:defRPr sz="1200">
                <a:solidFill>
                  <a:schemeClr val="tx1"/>
                </a:solidFill>
                <a:latin typeface="Arial" panose="020B0604020202020204" pitchFamily="34" charset="0"/>
              </a:defRPr>
            </a:lvl4pPr>
            <a:lvl5pPr marL="2055813" indent="-227013">
              <a:defRPr sz="1200">
                <a:solidFill>
                  <a:schemeClr val="tx1"/>
                </a:solidFill>
                <a:latin typeface="Arial" panose="020B0604020202020204" pitchFamily="34" charset="0"/>
              </a:defRPr>
            </a:lvl5pPr>
            <a:lvl6pPr marL="2513013" indent="-227013" eaLnBrk="0" fontAlgn="base" hangingPunct="0">
              <a:spcBef>
                <a:spcPct val="0"/>
              </a:spcBef>
              <a:spcAft>
                <a:spcPct val="0"/>
              </a:spcAft>
              <a:defRPr sz="1200">
                <a:solidFill>
                  <a:schemeClr val="tx1"/>
                </a:solidFill>
                <a:latin typeface="Arial" panose="020B0604020202020204" pitchFamily="34" charset="0"/>
              </a:defRPr>
            </a:lvl6pPr>
            <a:lvl7pPr marL="2970213" indent="-227013" eaLnBrk="0" fontAlgn="base" hangingPunct="0">
              <a:spcBef>
                <a:spcPct val="0"/>
              </a:spcBef>
              <a:spcAft>
                <a:spcPct val="0"/>
              </a:spcAft>
              <a:defRPr sz="1200">
                <a:solidFill>
                  <a:schemeClr val="tx1"/>
                </a:solidFill>
                <a:latin typeface="Arial" panose="020B0604020202020204" pitchFamily="34" charset="0"/>
              </a:defRPr>
            </a:lvl7pPr>
            <a:lvl8pPr marL="3427413" indent="-227013" eaLnBrk="0" fontAlgn="base" hangingPunct="0">
              <a:spcBef>
                <a:spcPct val="0"/>
              </a:spcBef>
              <a:spcAft>
                <a:spcPct val="0"/>
              </a:spcAft>
              <a:defRPr sz="1200">
                <a:solidFill>
                  <a:schemeClr val="tx1"/>
                </a:solidFill>
                <a:latin typeface="Arial" panose="020B0604020202020204" pitchFamily="34" charset="0"/>
              </a:defRPr>
            </a:lvl8pPr>
            <a:lvl9pPr marL="3884613" indent="-227013" eaLnBrk="0" fontAlgn="base" hangingPunct="0">
              <a:spcBef>
                <a:spcPct val="0"/>
              </a:spcBef>
              <a:spcAft>
                <a:spcPct val="0"/>
              </a:spcAft>
              <a:defRPr sz="1200">
                <a:solidFill>
                  <a:schemeClr val="tx1"/>
                </a:solidFill>
                <a:latin typeface="Arial" panose="020B0604020202020204" pitchFamily="34" charset="0"/>
              </a:defRPr>
            </a:lvl9pPr>
          </a:lstStyle>
          <a:p>
            <a:r>
              <a:rPr lang="de-DE" altLang="de-DE" sz="1000" smtClean="0"/>
              <a:t>VAV Versicherungs-AG / </a:t>
            </a:r>
            <a:fld id="{4F2D3F98-C925-4F7C-A889-CFA174C31DBD}" type="datetime1">
              <a:rPr lang="de-DE" altLang="de-DE" sz="1000" smtClean="0"/>
              <a:pPr/>
              <a:t>06.08.2019</a:t>
            </a:fld>
            <a:r>
              <a:rPr lang="de-DE" altLang="de-DE" sz="1000" smtClean="0"/>
              <a:t> / Seite </a:t>
            </a:r>
            <a:fld id="{C09F05DA-9A79-4CC7-A4AA-0BC91A092926}" type="slidenum">
              <a:rPr lang="en-GB" altLang="de-DE" sz="1000" smtClean="0"/>
              <a:pPr/>
              <a:t>32</a:t>
            </a:fld>
            <a:endParaRPr lang="en-GB" altLang="de-DE" sz="1000" smtClean="0"/>
          </a:p>
        </p:txBody>
      </p:sp>
      <p:sp>
        <p:nvSpPr>
          <p:cNvPr id="80899" name="Rectangle 2"/>
          <p:cNvSpPr>
            <a:spLocks noGrp="1" noChangeArrowheads="1"/>
          </p:cNvSpPr>
          <p:nvPr>
            <p:ph type="title"/>
          </p:nvPr>
        </p:nvSpPr>
        <p:spPr>
          <a:xfrm>
            <a:off x="215900" y="161925"/>
            <a:ext cx="11761788" cy="1511300"/>
          </a:xfrm>
        </p:spPr>
        <p:txBody>
          <a:bodyPr/>
          <a:lstStyle/>
          <a:p>
            <a:pPr eaLnBrk="1" hangingPunct="1"/>
            <a:r>
              <a:rPr lang="de-DE" altLang="de-DE" smtClean="0"/>
              <a:t>Diagramm mit 2 Y-Achsen </a:t>
            </a:r>
            <a:br>
              <a:rPr lang="de-DE" altLang="de-DE" smtClean="0"/>
            </a:br>
            <a:r>
              <a:rPr lang="de-DE" altLang="de-DE" smtClean="0">
                <a:solidFill>
                  <a:srgbClr val="C0C0C0"/>
                </a:solidFill>
              </a:rPr>
              <a:t>xxxx</a:t>
            </a:r>
          </a:p>
        </p:txBody>
      </p:sp>
      <p:graphicFrame>
        <p:nvGraphicFramePr>
          <p:cNvPr id="80900" name="Object 3"/>
          <p:cNvGraphicFramePr>
            <a:graphicFrameLocks noGrp="1" noChangeAspect="1"/>
          </p:cNvGraphicFramePr>
          <p:nvPr>
            <p:ph sz="half" idx="2"/>
          </p:nvPr>
        </p:nvGraphicFramePr>
        <p:xfrm>
          <a:off x="1712913" y="1901825"/>
          <a:ext cx="8794750" cy="3117850"/>
        </p:xfrm>
        <a:graphic>
          <a:graphicData uri="http://schemas.openxmlformats.org/presentationml/2006/ole">
            <mc:AlternateContent xmlns:mc="http://schemas.openxmlformats.org/markup-compatibility/2006">
              <mc:Choice xmlns:v="urn:schemas-microsoft-com:vml" Requires="v">
                <p:oleObj spid="_x0000_s80911" name="Diagramm" r:id="rId4" imgW="9163018" imgH="3248188" progId="MSGraph.Chart.8">
                  <p:embed/>
                </p:oleObj>
              </mc:Choice>
              <mc:Fallback>
                <p:oleObj name="Diagramm" r:id="rId4" imgW="9163018" imgH="3248188" progId="MSGraph.Chart.8">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12913" y="1901825"/>
                        <a:ext cx="8794750" cy="31178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80901" name="Rectangle 4"/>
          <p:cNvSpPr>
            <a:spLocks noGrp="1" noChangeArrowheads="1"/>
          </p:cNvSpPr>
          <p:nvPr>
            <p:ph type="body" sz="half" idx="1"/>
          </p:nvPr>
        </p:nvSpPr>
        <p:spPr>
          <a:xfrm>
            <a:off x="215900" y="5248275"/>
            <a:ext cx="11736388" cy="736600"/>
          </a:xfrm>
          <a:solidFill>
            <a:schemeClr val="tx2"/>
          </a:solidFill>
        </p:spPr>
        <p:txBody>
          <a:bodyPr/>
          <a:lstStyle/>
          <a:p>
            <a:pPr>
              <a:lnSpc>
                <a:spcPts val="1700"/>
              </a:lnSpc>
            </a:pPr>
            <a:r>
              <a:rPr lang="de-AT" altLang="de-DE" sz="1600" b="1" smtClean="0"/>
              <a:t>Fazit:</a:t>
            </a:r>
          </a:p>
          <a:p>
            <a:pPr>
              <a:lnSpc>
                <a:spcPts val="1700"/>
              </a:lnSpc>
            </a:pPr>
            <a:r>
              <a:rPr lang="de-AT" altLang="de-DE" sz="1600" smtClean="0"/>
              <a:t>Text text text</a:t>
            </a:r>
            <a:endParaRPr lang="de-DE" altLang="de-DE" sz="1600"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82946" name="Picture 2" descr="VHV_Raster_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Vorlage_VAV">
  <a:themeElements>
    <a:clrScheme name="Vorlage_VAV 1">
      <a:dk1>
        <a:srgbClr val="000000"/>
      </a:dk1>
      <a:lt1>
        <a:srgbClr val="FFFFFF"/>
      </a:lt1>
      <a:dk2>
        <a:srgbClr val="E2E2E2"/>
      </a:dk2>
      <a:lt2>
        <a:srgbClr val="808080"/>
      </a:lt2>
      <a:accent1>
        <a:srgbClr val="D1172F"/>
      </a:accent1>
      <a:accent2>
        <a:srgbClr val="000000"/>
      </a:accent2>
      <a:accent3>
        <a:srgbClr val="808080"/>
      </a:accent3>
      <a:accent4>
        <a:srgbClr val="E2E2E2"/>
      </a:accent4>
      <a:accent5>
        <a:srgbClr val="FED100"/>
      </a:accent5>
      <a:accent6>
        <a:srgbClr val="DF8300"/>
      </a:accent6>
      <a:hlink>
        <a:srgbClr val="000000"/>
      </a:hlink>
      <a:folHlink>
        <a:srgbClr val="808080"/>
      </a:folHlink>
    </a:clrScheme>
    <a:fontScheme name="Vorlage_VAV">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E2E2E2"/>
        </a:solidFill>
        <a:ln w="9525" cap="flat" cmpd="sng" algn="ctr">
          <a:solidFill>
            <a:srgbClr val="404040"/>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0000" tIns="46800" rIns="90000" bIns="4680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altLang="de-DE"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E2E2E2"/>
        </a:solidFill>
        <a:ln w="9525" cap="flat" cmpd="sng" algn="ctr">
          <a:solidFill>
            <a:srgbClr val="404040"/>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0000" tIns="46800" rIns="90000" bIns="4680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altLang="de-DE" sz="1200" b="0" i="0" u="none" strike="noStrike" cap="none" normalizeH="0" baseline="0" smtClean="0">
            <a:ln>
              <a:noFill/>
            </a:ln>
            <a:solidFill>
              <a:schemeClr val="tx1"/>
            </a:solidFill>
            <a:effectLst/>
            <a:latin typeface="Arial" charset="0"/>
          </a:defRPr>
        </a:defPPr>
      </a:lstStyle>
    </a:lnDef>
  </a:objectDefaults>
  <a:extraClrSchemeLst>
    <a:extraClrScheme>
      <a:clrScheme name="Vorlage_VAV 1">
        <a:dk1>
          <a:srgbClr val="000000"/>
        </a:dk1>
        <a:lt1>
          <a:srgbClr val="FFFFFF"/>
        </a:lt1>
        <a:dk2>
          <a:srgbClr val="E2E2E2"/>
        </a:dk2>
        <a:lt2>
          <a:srgbClr val="808080"/>
        </a:lt2>
        <a:accent1>
          <a:srgbClr val="D1172F"/>
        </a:accent1>
        <a:accent2>
          <a:srgbClr val="000000"/>
        </a:accent2>
        <a:accent3>
          <a:srgbClr val="FFFFFF"/>
        </a:accent3>
        <a:accent4>
          <a:srgbClr val="000000"/>
        </a:accent4>
        <a:accent5>
          <a:srgbClr val="E5ABAD"/>
        </a:accent5>
        <a:accent6>
          <a:srgbClr val="000000"/>
        </a:accent6>
        <a:hlink>
          <a:srgbClr val="FED100"/>
        </a:hlink>
        <a:folHlink>
          <a:srgbClr val="DF83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äsentation2" id="{4200316E-1D54-40FE-A6E9-831341559497}" vid="{40D777DC-D22A-4166-B6D6-BB7CD3E27699}"/>
    </a:ext>
  </a:extLst>
</a:theme>
</file>

<file path=ppt/theme/theme2.xml><?xml version="1.0" encoding="utf-8"?>
<a:theme xmlns:a="http://schemas.openxmlformats.org/drawingml/2006/main" name="1_Vorlage_VAV">
  <a:themeElements>
    <a:clrScheme name="Vorlage_VAV 1">
      <a:dk1>
        <a:srgbClr val="000000"/>
      </a:dk1>
      <a:lt1>
        <a:srgbClr val="FFFFFF"/>
      </a:lt1>
      <a:dk2>
        <a:srgbClr val="E2E2E2"/>
      </a:dk2>
      <a:lt2>
        <a:srgbClr val="808080"/>
      </a:lt2>
      <a:accent1>
        <a:srgbClr val="D1172F"/>
      </a:accent1>
      <a:accent2>
        <a:srgbClr val="000000"/>
      </a:accent2>
      <a:accent3>
        <a:srgbClr val="808080"/>
      </a:accent3>
      <a:accent4>
        <a:srgbClr val="E2E2E2"/>
      </a:accent4>
      <a:accent5>
        <a:srgbClr val="FED100"/>
      </a:accent5>
      <a:accent6>
        <a:srgbClr val="DF8300"/>
      </a:accent6>
      <a:hlink>
        <a:srgbClr val="000000"/>
      </a:hlink>
      <a:folHlink>
        <a:srgbClr val="808080"/>
      </a:folHlink>
    </a:clrScheme>
    <a:fontScheme name="Vorlage_VAV">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E2E2E2"/>
        </a:solidFill>
        <a:ln w="9525" cap="flat" cmpd="sng" algn="ctr">
          <a:solidFill>
            <a:srgbClr val="404040"/>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0000" tIns="46800" rIns="90000" bIns="4680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altLang="de-DE" sz="12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E2E2E2"/>
        </a:solidFill>
        <a:ln w="9525" cap="flat" cmpd="sng" algn="ctr">
          <a:solidFill>
            <a:srgbClr val="404040"/>
          </a:solidFill>
          <a:prstDash val="solid"/>
          <a:round/>
          <a:headEnd type="none" w="med" len="med"/>
          <a:tailEnd type="triangl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90000" tIns="46800" rIns="90000" bIns="4680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GB" altLang="de-DE" sz="1200" b="0" i="0" u="none" strike="noStrike" cap="none" normalizeH="0" baseline="0" smtClean="0">
            <a:ln>
              <a:noFill/>
            </a:ln>
            <a:solidFill>
              <a:schemeClr val="tx1"/>
            </a:solidFill>
            <a:effectLst/>
            <a:latin typeface="Arial" charset="0"/>
          </a:defRPr>
        </a:defPPr>
      </a:lstStyle>
    </a:lnDef>
  </a:objectDefaults>
  <a:extraClrSchemeLst>
    <a:extraClrScheme>
      <a:clrScheme name="Vorlage_VAV 1">
        <a:dk1>
          <a:srgbClr val="000000"/>
        </a:dk1>
        <a:lt1>
          <a:srgbClr val="FFFFFF"/>
        </a:lt1>
        <a:dk2>
          <a:srgbClr val="E2E2E2"/>
        </a:dk2>
        <a:lt2>
          <a:srgbClr val="808080"/>
        </a:lt2>
        <a:accent1>
          <a:srgbClr val="D1172F"/>
        </a:accent1>
        <a:accent2>
          <a:srgbClr val="000000"/>
        </a:accent2>
        <a:accent3>
          <a:srgbClr val="FFFFFF"/>
        </a:accent3>
        <a:accent4>
          <a:srgbClr val="000000"/>
        </a:accent4>
        <a:accent5>
          <a:srgbClr val="E5ABAD"/>
        </a:accent5>
        <a:accent6>
          <a:srgbClr val="000000"/>
        </a:accent6>
        <a:hlink>
          <a:srgbClr val="FED100"/>
        </a:hlink>
        <a:folHlink>
          <a:srgbClr val="DF830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Präsentation2" id="{4200316E-1D54-40FE-A6E9-831341559497}" vid="{98F0D33E-B978-4191-AB5E-56DAE239A7C1}"/>
    </a:ext>
  </a:extLst>
</a:theme>
</file>

<file path=ppt/theme/theme3.xml><?xml version="1.0" encoding="utf-8"?>
<a:theme xmlns:a="http://schemas.openxmlformats.org/drawingml/2006/main" name="Lariss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2916</Words>
  <Application>Microsoft Office PowerPoint</Application>
  <PresentationFormat>Breitbild</PresentationFormat>
  <Paragraphs>483</Paragraphs>
  <Slides>34</Slides>
  <Notes>34</Notes>
  <HiddenSlides>1</HiddenSlides>
  <MMClips>0</MMClips>
  <ScaleCrop>false</ScaleCrop>
  <HeadingPairs>
    <vt:vector size="8" baseType="variant">
      <vt:variant>
        <vt:lpstr>Verwendete Schriftarten</vt:lpstr>
      </vt:variant>
      <vt:variant>
        <vt:i4>2</vt:i4>
      </vt:variant>
      <vt:variant>
        <vt:lpstr>Design</vt:lpstr>
      </vt:variant>
      <vt:variant>
        <vt:i4>2</vt:i4>
      </vt:variant>
      <vt:variant>
        <vt:lpstr>Eingebettete OLE-Server</vt:lpstr>
      </vt:variant>
      <vt:variant>
        <vt:i4>1</vt:i4>
      </vt:variant>
      <vt:variant>
        <vt:lpstr>Folientitel</vt:lpstr>
      </vt:variant>
      <vt:variant>
        <vt:i4>34</vt:i4>
      </vt:variant>
    </vt:vector>
  </HeadingPairs>
  <TitlesOfParts>
    <vt:vector size="39" baseType="lpstr">
      <vt:lpstr>宋体</vt:lpstr>
      <vt:lpstr>Arial</vt:lpstr>
      <vt:lpstr>Vorlage_VAV</vt:lpstr>
      <vt:lpstr>1_Vorlage_VAV</vt:lpstr>
      <vt:lpstr>Diagramm</vt:lpstr>
      <vt:lpstr>Titel der Präsentation maximal zweizeilig, 32 pt</vt:lpstr>
      <vt:lpstr>PowerPoint-Präsentation</vt:lpstr>
      <vt:lpstr>Headline des Präsentations-Charts ist maximal zweizeilig, 26 pt Unterzeile ist zur Headline optional, 26 pt</vt:lpstr>
      <vt:lpstr>Headline des Präsentations-Charts  ist maximal zweizeilig, 26 pt Unterzeile ist zur Headline optional, 26 pt</vt:lpstr>
      <vt:lpstr>Headline des Präsentations-Charts  ist maximal zweizeilig, 26 pt Unterzeile ist zur Headline optional, 26 pt</vt:lpstr>
      <vt:lpstr>Headline des Präsentations-Charts  ist maximal zweizeilig, 26 pt Unterzeile ist zur Headline optional, 26 pt</vt:lpstr>
      <vt:lpstr>Headline des Präsentations-Charts  ist maximal zweizeilig, 26 pt Unterzeile ist zur Headline optional, 26 pt</vt:lpstr>
      <vt:lpstr>Projektplan</vt:lpstr>
      <vt:lpstr>Headline des Präsentations-Charts  ist maximal zweizeilig, 26 pt</vt:lpstr>
      <vt:lpstr>Zusammenfassung</vt:lpstr>
      <vt:lpstr>Headline des Präsentations-Charts  ist maximal zweizeilig, 26 pt</vt:lpstr>
      <vt:lpstr>Headline des Präsentations-Charts  ist maximal zweizeilig, 26 pt</vt:lpstr>
      <vt:lpstr>Headline des Präsentations-Charts  ist maximal zweizeilig, 26 pt Unterzeile ist zur Headline optional, 26 pt</vt:lpstr>
      <vt:lpstr>Headline des Präsentations-Charts  ist maximal zweizeilig, 26 pt Unterzeile ist zur Headline optional, 26 pt</vt:lpstr>
      <vt:lpstr>Headline des Präsentations-Charts  ist maximal zweizeilig, 26 pt Unterzeile ist zur Headline optional, 26 pt</vt:lpstr>
      <vt:lpstr>Headline des Präsentations-Charts  ist maximal zweizeilig, 26 pt Unterzeile ist zur Headline optional, 26 pt</vt:lpstr>
      <vt:lpstr>Headline des Präsentations-Charts  ist maximal zweizeilig, 26 pt Unterzeile ist zur Headline optional, 26 pt</vt:lpstr>
      <vt:lpstr>Headline des Präsentations-Charts  ist maximal zweizeilig, 26 pt Unterzeile ist zur Headline optional, 26 pt</vt:lpstr>
      <vt:lpstr>Headline des Präsentations-Charts  ist maximal zweizeilig, 26 pt Unterzeile ist zur Headline optional, 26 pt</vt:lpstr>
      <vt:lpstr>Headline des Präsentations-Charts  ist maximal zweizeilig, 26 pt Unterzeile ist zur Headline optional, 26 pt</vt:lpstr>
      <vt:lpstr>Backup</vt:lpstr>
      <vt:lpstr>PowerPoint-Präsentation</vt:lpstr>
      <vt:lpstr>PowerPoint-Präsentation</vt:lpstr>
      <vt:lpstr>PowerPoint-Präsentation</vt:lpstr>
      <vt:lpstr>Rechtsschutz Folie 1 maximal zweizeilig 32pt </vt:lpstr>
      <vt:lpstr>Unfall Folie 1 maximal zweizeilig, 32 pt </vt:lpstr>
      <vt:lpstr>Ablaufdiagramme Autoformen Unterzeile ist zur Headline optional, 26 pt</vt:lpstr>
      <vt:lpstr>Entwicklung Versicherungsmarkt Prognose VVO für 2009</vt:lpstr>
      <vt:lpstr>Marktübersicht  Versicherungsmarkt Österreich / Europa </vt:lpstr>
      <vt:lpstr>Marktübersicht  Versicherungsmarkt Österreich / Europa </vt:lpstr>
      <vt:lpstr>Marktübersicht  Versicherungsmarkt Österreich </vt:lpstr>
      <vt:lpstr>Diagramm mit 2 Y-Achsen  xxxx</vt:lpstr>
      <vt:lpstr>Diagramm mit 2 Y-Achsen  xxxx</vt:lpstr>
      <vt:lpstr>PowerPoint-Präsentation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Titel der Präsentation maximal zweizeilig, 32 pt</dc:title>
  <dc:subject>Corporate Design</dc:subject>
  <dc:creator>ZINSBERGER, Katrin</dc:creator>
  <dc:description>Jörg Roth_x000d_
www.jrctraining.com</dc:description>
  <cp:lastModifiedBy>ZINSBERGER, Katrin</cp:lastModifiedBy>
  <cp:revision>1</cp:revision>
  <cp:lastPrinted>2016-08-16T11:57:33Z</cp:lastPrinted>
  <dcterms:created xsi:type="dcterms:W3CDTF">2019-08-06T07:02:20Z</dcterms:created>
  <dcterms:modified xsi:type="dcterms:W3CDTF">2019-08-06T07:09:17Z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ublisher">
    <vt:lpwstr>JRC Training J. Roth</vt:lpwstr>
  </property>
  <property fmtid="{D5CDD505-2E9C-101B-9397-08002B2CF9AE}" pid="3" name="Owner">
    <vt:lpwstr>VHV Gruppe</vt:lpwstr>
  </property>
</Properties>
</file>